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9" r:id="rId3"/>
    <p:sldId id="260" r:id="rId4"/>
    <p:sldId id="262" r:id="rId5"/>
    <p:sldId id="258" r:id="rId6"/>
    <p:sldId id="264" r:id="rId7"/>
    <p:sldId id="259" r:id="rId8"/>
    <p:sldId id="265" r:id="rId9"/>
    <p:sldId id="261" r:id="rId10"/>
    <p:sldId id="268" r:id="rId11"/>
    <p:sldId id="280" r:id="rId12"/>
    <p:sldId id="279" r:id="rId13"/>
    <p:sldId id="291" r:id="rId14"/>
    <p:sldId id="284" r:id="rId15"/>
    <p:sldId id="285" r:id="rId16"/>
    <p:sldId id="287" r:id="rId17"/>
    <p:sldId id="289" r:id="rId18"/>
    <p:sldId id="274" r:id="rId19"/>
    <p:sldId id="273" r:id="rId20"/>
    <p:sldId id="29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33AFA-DECA-4FE1-909E-84A81E08D16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69168-0029-4D12-A72B-E89A4250F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69168-0029-4D12-A72B-E89A4250F92F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70AA7-A8DF-4FFE-B20A-BC67883FB706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B4769-45DA-4A33-8E84-805CD6DC6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70AA7-A8DF-4FFE-B20A-BC67883FB706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B4769-45DA-4A33-8E84-805CD6DC6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70AA7-A8DF-4FFE-B20A-BC67883FB706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B4769-45DA-4A33-8E84-805CD6DC6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70AA7-A8DF-4FFE-B20A-BC67883FB706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B4769-45DA-4A33-8E84-805CD6DC6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70AA7-A8DF-4FFE-B20A-BC67883FB706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B4769-45DA-4A33-8E84-805CD6DC6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70AA7-A8DF-4FFE-B20A-BC67883FB706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B4769-45DA-4A33-8E84-805CD6DC6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70AA7-A8DF-4FFE-B20A-BC67883FB706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B4769-45DA-4A33-8E84-805CD6DC6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70AA7-A8DF-4FFE-B20A-BC67883FB706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B4769-45DA-4A33-8E84-805CD6DC6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70AA7-A8DF-4FFE-B20A-BC67883FB706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B4769-45DA-4A33-8E84-805CD6DC6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70AA7-A8DF-4FFE-B20A-BC67883FB706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B4769-45DA-4A33-8E84-805CD6DC6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70AA7-A8DF-4FFE-B20A-BC67883FB706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B4769-45DA-4A33-8E84-805CD6DC6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70AA7-A8DF-4FFE-B20A-BC67883FB706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B4769-45DA-4A33-8E84-805CD6DC6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Новая папка\getattach11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3310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</a:ln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827584" y="5085184"/>
            <a:ext cx="7772400" cy="11521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</a:t>
            </a:r>
            <a:br>
              <a:rPr lang="ru-RU" dirty="0" smtClean="0"/>
            </a:br>
            <a:r>
              <a:rPr lang="ru-RU" sz="6700" dirty="0" smtClean="0">
                <a:solidFill>
                  <a:srgbClr val="FF0000"/>
                </a:solidFill>
              </a:rPr>
              <a:t>Сила удара</a:t>
            </a:r>
            <a:br>
              <a:rPr lang="ru-RU" sz="6700" dirty="0" smtClean="0">
                <a:solidFill>
                  <a:srgbClr val="FF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>
                <a:solidFill>
                  <a:srgbClr val="FF0000"/>
                </a:solidFill>
              </a:rPr>
              <a:t/>
            </a:r>
            <a:br>
              <a:rPr lang="ru-RU" sz="6600" dirty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>Имя урока: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4725144"/>
            <a:ext cx="7376864" cy="1728192"/>
          </a:xfrm>
        </p:spPr>
        <p:txBody>
          <a:bodyPr>
            <a:noAutofit/>
          </a:bodyPr>
          <a:lstStyle/>
          <a:p>
            <a:pPr algn="l"/>
            <a:r>
              <a:rPr lang="ru-RU" sz="9600" dirty="0" smtClean="0">
                <a:solidFill>
                  <a:srgbClr val="FF0000"/>
                </a:solidFill>
              </a:rPr>
              <a:t>Сила</a:t>
            </a:r>
          </a:p>
          <a:p>
            <a:pPr algn="l"/>
            <a:endParaRPr lang="ru-RU" sz="96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waterm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3" y="77277"/>
            <a:ext cx="4464496" cy="6703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0_8d9f5_36d1b55b_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nyuton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2339752" y="3068960"/>
            <a:ext cx="5328592" cy="64807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260648"/>
            <a:ext cx="6768752" cy="72008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124744"/>
            <a:ext cx="2952328" cy="7920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68144" y="1124744"/>
            <a:ext cx="2952000" cy="7920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63888" y="1988840"/>
            <a:ext cx="2160240" cy="50405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если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043608" y="332656"/>
            <a:ext cx="6336704" cy="57606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6000" dirty="0" smtClean="0">
                <a:solidFill>
                  <a:srgbClr val="002060"/>
                </a:solidFill>
              </a:rPr>
              <a:t>СИЛА -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907704" y="3645024"/>
            <a:ext cx="6048672" cy="864096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flipV="1">
            <a:off x="6876256" y="1916832"/>
            <a:ext cx="0" cy="7200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2627784" y="1916832"/>
            <a:ext cx="0" cy="7200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467544" y="5085184"/>
            <a:ext cx="3960440" cy="720080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4" name="Прямая со стрелкой 43"/>
          <p:cNvCxnSpPr/>
          <p:nvPr/>
        </p:nvCxnSpPr>
        <p:spPr>
          <a:xfrm>
            <a:off x="3419872" y="4581128"/>
            <a:ext cx="0" cy="504056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907704" y="2636912"/>
            <a:ext cx="5904656" cy="648072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2555776" y="2636912"/>
            <a:ext cx="5112568" cy="57606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…на тело действует сила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39552" y="6165304"/>
            <a:ext cx="8352928" cy="504056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Прямая со стрелкой 37"/>
          <p:cNvCxnSpPr>
            <a:endCxn id="27" idx="3"/>
          </p:cNvCxnSpPr>
          <p:nvPr/>
        </p:nvCxnSpPr>
        <p:spPr>
          <a:xfrm flipH="1">
            <a:off x="7956376" y="1916832"/>
            <a:ext cx="720080" cy="2160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endCxn id="27" idx="1"/>
          </p:cNvCxnSpPr>
          <p:nvPr/>
        </p:nvCxnSpPr>
        <p:spPr>
          <a:xfrm>
            <a:off x="611560" y="1916832"/>
            <a:ext cx="1296144" cy="2160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flipV="1">
            <a:off x="1403648" y="5805264"/>
            <a:ext cx="0" cy="3600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611560" y="1268760"/>
            <a:ext cx="2592288" cy="50405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Изменяется скорость тела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868144" y="1268760"/>
            <a:ext cx="2664296" cy="43204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Тело деформируется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339752" y="3861048"/>
            <a:ext cx="5040560" cy="43204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скорость и деформация различны</a:t>
            </a:r>
            <a:endParaRPr lang="ru-RU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99592" y="5229200"/>
            <a:ext cx="3312368" cy="43204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векторная физическая величина, </a:t>
            </a:r>
            <a:r>
              <a:rPr lang="en-US" sz="2400" dirty="0" smtClean="0"/>
              <a:t>F</a:t>
            </a:r>
            <a:endParaRPr lang="ru-RU" sz="2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899592" y="6237312"/>
            <a:ext cx="7776864" cy="28803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имеет численное значение и направление</a:t>
            </a:r>
            <a:endParaRPr lang="ru-RU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203848" y="404664"/>
            <a:ext cx="4464496" cy="43204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мера взаимодействия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G:\про репку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408"/>
            <a:ext cx="9220841" cy="6858000"/>
          </a:xfrm>
          <a:prstGeom prst="rect">
            <a:avLst/>
          </a:prstGeom>
          <a:noFill/>
        </p:spPr>
      </p:pic>
      <p:cxnSp>
        <p:nvCxnSpPr>
          <p:cNvPr id="9" name="Прямая со стрелкой 8"/>
          <p:cNvCxnSpPr/>
          <p:nvPr/>
        </p:nvCxnSpPr>
        <p:spPr>
          <a:xfrm>
            <a:off x="3275856" y="3068960"/>
            <a:ext cx="1584176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427984" y="2852936"/>
            <a:ext cx="1440160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580112" y="3356992"/>
            <a:ext cx="1080120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588224" y="3789040"/>
            <a:ext cx="72008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7596336" y="3861048"/>
            <a:ext cx="36004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8244408" y="4581128"/>
            <a:ext cx="432048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8172400" y="4581128"/>
            <a:ext cx="21602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к уроку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56593" cy="6093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к уроку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7565"/>
            <a:ext cx="9133294" cy="60557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лебедь,рак и щука - Поиск в Google_files\images(192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 descr="data:image/jpeg;base64,/9j/4AAQSkZJRgABAQAAAQABAAD/2wCEAAkGBhQSEBUUEhQUFRUVFRoYFBUVFRgXFxwYHRgaGRoYGBgaHCYeGxwkGRgXIC8gIycpLCwsGB4xNTAqNSYrLCkBCQoKDgwOGg8PGiwkHyQsLCwsLCwsKSwsLCotLCwvNCwpLCwsLCksLCwsLCwsLCwsLCwpLCwsLCwsLCwsLCkqLP/AABEIAL0BCwMBIgACEQEDEQH/xAAcAAABBQEBAQAAAAAAAAAAAAAFAAEDBAYCBwj/xABCEAACAQIEAwYDBQYFAwQDAAABAhEAAwQSITEFQVEGEyJhcYEykaEUQlKx8AcjgsHR4UNicpLxFjNTFSSDwqKy0v/EABkBAAMBAQEAAAAAAAAAAAAAAAABAgMEBf/EADARAAICAQMCBAQFBQEAAAAAAAABAhEDEiExE0EEIlFhcaHB8DKBseHxFCNCkdEF/9oADAMBAAIRAxEAPwD1emp6aukgVKlQrH8ZAXwCdYYmYC6yfkPqKznkjBXJkuSXIVpUHucTZlJtK2jDkNREnf2+dWuH4guAQdOYI1/X9ayj4hNpVySppli5iQCPMHXzHKurV8EA9aC38HdJL5AsScumpnUwdNQK6bFs4KDMXDagagDeSRoNNp3msnlyqT9OxOqVh0GuWuAECdTsKHviu7t+IHUxP+Yg7+8bVxaxPe3FjZFILRIMgTrOtU/FUuCuoFQaVV7mKCwNydgNKntMSJMe1dEcilsuS1JMelXUUoqxnNNXUU1MBqanpUANSp65dwASTAAkk9KAHJqOziFecpDRoSNvnzqlaud6C1yBbYFbYYAj/UVYEFtiAQY+cx8D4L9nNwKx7rNFm1EBUgasYzFi077COc1mp26RVJLcK0qeKUVoSNSp6VACpU8UooAanp4pRQA1PTxSigBUqeKUUgOahxGJVBLGPWp4rP8AaF2z5ShNvJ8X3c06ehrLLNwjaJk6VhO/cVxlDQTsR5a/KgF3AQXW0GLIdXYaxvC+X51JgLjorgEEiMubkI2P1E+9WeH8a8GpkwZk6hpgA+wJrh6qyK8ir3MW9X4ivwl1ZCHcqSTm1geQ13EAVZwmMZC3d22vWzqr28o15jxEAien/MdnhShle7B1gab6TInfSPTyNX8RxYKctvITyEgewG5+Va4qjz+5cKXJWucSxb6WsKEP4r11Mo9VQlj6Vz2c4gWuXlugJez+K35BQAVP3gQJkaazUnBcYSTmaSTtrM/y1O1AuO8R+0Yy2uDI7y3Kve+5H4TpqFIJnbUxWqmpLV6GsGph/tJZXIrsfCreITEg6e8bx0mqNie5a8HZWKs1lQNMn3cwInxR5b1Bcwdq06i8737sqWuXTK9YS3OUD2PrV0i60sRl7uDJ0J5kAzERWOSS1NpbmUmr2IcDiWmc4YlQTPyI3/ma0WFu5hMGOROk+1BrNoP+9ZAtsfeOmYfL61NhuLKjtmeV02BMSSBP0+fnU4paZX6/dkxdMNRSiukaQCOdPFehZ0FDE49UYhhsAfnPL2qp/wCv2zpsZIgzI9QoOlLjSQ4MaMkeUiSQdeh89jtFBBiCp11Xy3/v/wAVm5NMtRTNRhWzLKtn6iPyG49Ocdd5RQnhOOWZDeR/v+vajT5W1UgHmDsfPqD+vOiM/UTiRxQ7ixLd3ZG9xtf9Ign65frRKOXMcqAYfiavjpkZbYyqZGvNjPr9AKqcvKJLcNooGo2Gi+Sj+sT8ulUG4wC0IAQOZkT6QP10oTxrjM5rdv4QzeeYZiR7QRp86rYPDgrNz1AmP71OqlSHp9TUJi5EwP8AcI+sV1axamdVgHQhgQdAZB06x7UCtC2DqJjbMSw+TEjlXV7jR2TU8o29/KlrYaQ+t1Tsy/MVy2JXkQepkZR6ttQNb7HU6sd/7Azp6UQwasY8IbrIGnQ5dJ+fzqtYaS/acGYII8hHrzqSKe2JEzM6z+tq7y1oiTiKeK7y0stAjiKeK7y0stAHEUorvLSy0ARxVHit5lSQAV+9IkR0ohFc3rcqQOYqJpuLSYmrRksIyI83WKq5Q22I8GgghjEA9NddaucB4YHFy5rke4e6HVBADEecHzg02Gw963KG0W9G0g+ukeVNbwGMtFzh7dhFaIsvcZgDzYFVgf6QY39K5MUbVSiTjSapkfFzcJBNuIBWASYB5+ZqTh/AQyM023LaEldZA2ndY8q6Xsnddc13GXu+OuZIFtTuAqETl16ifKshxTtjd7l8Nly3mcpeeTqB4WgciY36H3p9NRk5S7jWLe7H+3PduXLGHjLnZTiAWzG3tHnppMSfetfw3syMPhHRFl3Hj6kT8A13jz3rnsjwVLFnMYEDMzExymSdoA19/KuP+tzdd0wli5fKGC4Hh8juIkzudhVRSq33N5R/xX5nWC4alwGRdKGIA2MDXWNIbSD0rriPDLlu0XPjVId0LEyqSxWTuI89wK44Zb4jatR3VjKCSttnOcKTOUEErpOkt71NfxWIxR7g4e5ZUkd/cYiMm5VCNGLRGhOk1McSS7mKxJEJxj31/c23e0RpIKj1DNGb20q7h+JQpstbCkkLkK9RuQNCPMaUfVIEDYbCoL/D1Zg5nMoIBnkfKnLD3i9xOHod2LQVQAIAGgqSKdUiuoroRZWxOEW4uVhI39+oO4NA8ZwU2gWXNcXmNMw855j2nyOtaXLSy0nTKTowWQqxZOepHL16z+vISHjQA8Xhjqf5/r8oudouH9z4lByMZJ5Ieh6A8jy26CsZiMX4sxkkRkTqTt+XsJrOqNOQnxHjbXWFtGIA8TsNDB+FB67nqABzqC6miAc7ia/xSfoDUOFAQMGMtu2mpMTty5AeQFdJeJa0BubjGDyi223l4l1570hBNMqidyf1pUgwzHVmgeWn1pYWxzOpJgfkAB71r+H8IVAGYS/U65T0X8p3ppWJujKtw0DUqYOzFWjYHcj61LZCjQQOmo/XWtqFpd15VegWoymEKsevkNfy2PlzozheHCZZR7jUjlIO39ulFAtOEppUS2QhKfJU2SnCVViIclPkqbJT5KLAgyU+SpslLJS1DIMlLLU+SmyU7Aq5aeK6pRRYjnLSiuopUANFeLdqmnit8Lv3g+eVZ+s17UT1rxPswn2rHvduSczvcPucwBnlyrHM6RpjVs13C8HicXFq9+7spBZV0zEACSfvbCBtz1itzhMElpAltQqjYAR/yfOlg8PlUdSAT8tvarIFVCOlbik7ZxlroLXUU8VVknMU8U8U8UgOYp4rqKeKAOctLLXcUooA4K0G4ThldjeVVW0MwsAAAQfjvfxxAP4BP3zVnijG64w67MM19h921tln8TkFfQOeQoP2z46tu33Fv4jAaNAq/hPqI0HKlZVGcxV0XcRdYbNcMek6H5CrY7P58RbKkAiy7NO0ZlA9PvVDwfA/CWECJ10nyE0cwmJjGshVhnsrbXTzZ2JnYQR6yKgughwXs8LeV3MvvH3VJ6cyRqJ+lGstSBaUVZmcZaWWpIp4osCPLXQWuop6LA5y0+WnpUgGilFPSoAaKUU9KgBopZaelQBjrGJMmauWsSRQexeFXUfnXHbEEUx7VYTGTQkXNRU6PVKcvUCh2/4+LGAuR8d0d0kdWBzH2XN9KzH7M+FhQWcfEQATyA1PzH8qHdvcZ9qxtuxb8Qsgho53GOo9gFHz6VtuCcN7m0q9AAf9RALEfT605ycmkbR8sWzUDFJ+IV0uIX8Q+dBiK7FX1mYhpWB2NdxQQGrVrHsN4NNZl3AJRTxVROIjmIqyt9SJnQVopp8DO4p4rkXR1roGnYCiq3EscLNsuQWOgVBuzkwqDzJgfXlVqg+B/wDcXu+/wrRZbHRm+F7vpui+WY/eFA0W+FYE20Jcg3Lhz3WGxYgCB/lUAKPIDnNC+2uBu3MMfs9pLl77rMQCg5sNRmPRZiddYg6KlQBnux3CrtnCr9q8V4FszGCYzHLqNBoBtWc4TxzvuNsVVu6IZUYjKQ4twZU66i2SPWt9h8YlwSjK2+xnYx+YNC+yyg2nuf8AkxF55/8AkZR/+IipGnywzFPSpVRIqVKlQAqVKlQAqVKlQAqVKlQAqVKlQAqVKlQB5vh2mrffaUJspdPw23PtVxMPiD/hN8x/WuMC7bv1nu1/bI2h3VkjvSPE34B//X5e4pdpeL3MJa8Qyu8i2JBPm0dBIrO9lez5xLm5cJiSzE/Mknr/AFqtoq2XCDkwv2I4CUHfvEyMoOpJP9Ac3y99zaxBiKHrgLgjKqhQIUFoMekbk6/LpUndON2tL6t/aoV8sc3ey4CAumn7yhZeP8a38yaS4kf+VPk1FMigpmpd9FDjix/5V/2tT/ah/wCRf9rUUxUEO/rtMTFCzj1/EP8AaaZ+IoBJdRqBs25MD6kUUwoO28VpvUlvGRNAP/UF/GPkaV7jKIhYsDA2AMk8gPM7U90OgxxTiBuEYdSVNzW443SzsYP4mMqvufu0Xw7KqBUACqAFA2AGgA9hWO4Zj8oZrjKblwhnOumkKg02UafM86L4LjOsKCZ5AEfnW8ZO9wYd7/yNVeKXmNi4EBzFGyx1jTfSosTxu1bOW5cRWy5srMA2XaY3idKyHGO097E3LuFt2ytliVa+CV/diA5BOniMoOeuk7VWTJHGvMxwxylwCP2PG4iXrtzMEVSCCN2+InrsPSvQOy75MHZBme7BPqfEfzrzo3buCa7ZUhUa1lXOZMMYK6bMNYzQYbber/Zj9pLMi2LloB0ypmkqoEfeXeQo5b+XPDDljKOrgvLj6St8M9L+1Cm+0+VDLPE9QGgTpKmRPQ9DP61FTpjgSQDJWJ6SeU9Y5eY610wlHIri7MbLnfnpT98arW8aGAKkEHYgyPY119qrTSBOL1P31V/tNP8AaaNIE/fU4vVB9opfaKNIE/fCn70VB39N3xo0hZY70Uu9FV+9NP3h6UaQsn7ynz1X7w02c9KNIWee4jtwZ8CL7yf51Uxf7QLltCzZBGwA3PSh4wQAJJ0Ak+lYy9cbE3fLZR0H9a40kaJtl3DC9xHFZrjFmY89gOQUbADpXoDqtpBatCFWJPMkf3+vpUPZ3gH2ZYXW443H3RAk60et9njA0H+7+1KMXkd9kXJ6VXcAOSd5NMlmtfZ4IgGon5f0qwnDbQ/wwfX+1b9JmFmPXDmJiult1sUwijZQPnXGOxCWrbPcICqNTHsAANSSdAOZp9H1YWZC+QilmMKNz+tTUeGw15/EUZV+6sSx82Ow9B86PcP4Z3ji/fTLzs2dIQfibkbh+mwo2HHT6U1hCzJW+E3W2tt8j/SqmE4PcvvmUfu7ZhdyGfYkGNl/PXpR/ivEDdf7NYMHTvrg+4p+6D+Mj5KepWjOFwy20VEACqAFHlQsSsLANrsw/wB4gex/tQ3AcOt3s143AMPbnK50DEfE8nZRsCfM1J2lxth1xC4vMvcNFtLbsrsrosNAMOCZ3BUZTO1YK/xt8QiqWHdWLZfu9QpKkkK6iIMjpzXpSmowNMcXI9T4fhcO657eZwDudAdAZgjUQQZqTEcds2gQMpjcLH1Ow+deYWe137u2Ccq3Ck66SwABgaHkDO2U9KqtxIvib1i9M5T3YO3hnwidCGUz6zpXO/ENLyx3++DdYI3uw/29vjEPau4fMbirkMQADOYAzuQM8+1P2V45bWyELBbisc6qwLAgsCRqdkXwnYG9PKgt3DXLlqwboZJBU5wsk6DMVInxIonUR70NxLCxbbDK2HUMFPeZ0a4IBJQMozqWhgRA31iuHL/fe9FtvHHSro2HbJjmVpRkUeEIfgU+KAh1Lnu2l9yCBoNKGcW4WMPh1xbZVNy8LbBSxkPZJDHWARlnSZLHWs4nFC9piPhS259CQEmdz8XOjvEOPK/C7az47dxGI/yhWSflW+LAopR+JM59XFJNen+jQ9mONXMSjKmXRVzMTGolZHnAO1aHG5u67tJUH4jmkkH4p03J3PrWS/Z9ckXSNslvbaSXNaaxiC1xlYeEKIYtpPMERpCwwM/kauD6TaiZY8cVBXuV+F3r2G2h7ZPw5oIPVZED+f1rU2MXmVWA0YAid9ROtZXEMSI5nQeu351rhYgQNhoPavQwytbkZopPYbvj5V13p8qdbZp8p6VuYiFw+VdLdNc5TTwaQHYvV13hqKDSg0AS96aXfVFrSg0UBJ3xpu+riKeKAPK+1XaADClAiB7mhAJ8K7nmZkQP4qA9kcPL7dJ22LAfUGtVhLtrFr3GIXvCfhuLGYecjY+W1ALfA7mFxDKitdUAMHUcgTGaPhII19K4JNvY3i6PUuG3RmdyVEhVXUchmMTy8Q+VW7mKUNlLLm/DIn5ViuzfFbT23u3WcMvhJQiQDABOkiSI9elU+GcdsWb5a3dBB0yuVY+oIiPr61cMqxx00Jxc3Z6EWnnTGgmO7XW8PZN50e4mmXuoK5jyJMZATG49JrD4n9p+JuytsW7c/gUlx/E5I25ha2XiIVZDxtM9BudobC21uG6uRiwUgzmKhiwUDUwFb5VBwrBNin7++CEB/cWj93/M3Iv16agbHN55wnhFy/atKTFuzczW1gAAsTJbKMxMncnb0ivR+EcYt2LTfaboQAhEDXM5JUeI2x8RUysADl84WdTlQ9DSsPrZjnQTj/GijCxh/FiHjlK2wfvP59F57nTetie0jYhu6wguJIlrzoVOUzHdK3xMYPiMBYJ1jQhwng9vDjwiWO7EkmTuSTqSTux1PpAGluW0SarkscD4Ati3lnMxJZ3YySxMkk8yTz/tRH7L6VW72ubuNyKXJAVRJJMDTXc6VajSpCPDe2vHLl/G3Qz5ks3nWyMq6KCREgSw8mms7cxpZ3JZpbRjpHTQAaaaadKjfFF2ZiNWZidepNQ2jMmseeTo44LmHvBUVNCFzRmUE5SZyz0BJMRuecCir9pmksqW+8IjvH8TREcgKz7N+v8AmuJpPDCW7QLJJcBw9oWN66XZnS4kKCwLIw1UrIiA245g1Ha4rbSwyKr5mYE6oUI3bOrBpO0EAQdaBf1P6+tc5qj+ng+CurLhmjs3la3cRFc5lC20EFyJDNsANGU8tqk4faQWsl0PbaMp7yUykHwtqNRosiDzqHsXiAt5mYgQpAnbUjntyNbXG48dy7AggIT1G3yrmyZenPTVm0MOuF3RT7D8Re2jBVUhiBnLHdQRAUDXduda23fOYFwBOkrMeUj338/espwfDMcEqImHa67WgrXDcVlFw5nZCrgDu8+HbwhdJnNRHB3XuWg6XHu2syAXBZytBN0OWUEhcgskgzEXFmnKLb1I2xvDGLhNb+oa4piVW2xDCVExOumvtRvhPFZQMGLKfiDGcvmCeXUdPTXN4excFrKySQVR8jW3AuMQoUlXMSzAeWYTE0J7N4grcuWi+TWERh91hKzrzVlP6isP/VxS8No8RhyXT3XqvdfdGeNRzJxa37Hqfe+VLvfKqmEulkVuo+o0P1BqbWvaTUlaPM3RLnpZ6h1pQaqgJ81NmqriMQttczuqjqxAFZDH9uGu3hYwRTeHvv8AAN9FnQ7GssuWGJXJlRi5cG5pooNwHGO4uC42Y23KZoAnLoTA0+IEe1Fpp4siyQU13FJU6O6VcTT1oI8xw9xbli2uUi5yuSqrG0NO/WTEUVu4V8v7lrOdlyNkI+HqFAK5o0zfTnWd4fhbNy3IZ7ZUa/umcMBvoW29ADodaM8J4zZuqMOFtKWSc4ALK2pUjUHNzIJJFeVrs6dNArtFww4fAX7ZU27pVbhKszB0Da5pJEiD026VhTfsDDouT95DFrgJmS0jnyEDaNTXqXb20qWA9y4NAwVFXwmQAwOs8pGuhIrxvvTceT9BAjy/XKrTtWSHOz3at7D5WOe02jKdRB6jp5Vb4tw0WXFyyM1m5OTqp5ofSfkfWg1zhLhJAkfr5UY7H8eKHuLhIVj4TzU8iP1sTWckuUaJ2qYW4DfxDXEyqUk5ZMqvkSx8I361vOH9gLYJvXrj3Lj+J2VsqfwlAGKgQBrsNqxj9sIvm1mjIWkuTIYkiAeoE67a6UXwJuYgwb1pFaTnOe+5gjXuwFUHX4iNdd4q8dLtYmr7moR8Nh5KGTEEhmuGByzkmB5Eisxiv2nwxW3ZDGYUZixP+0flNXcX2It3B/3r11gNRcYAa7RbCAAVUwfBb1hv3YCQCNEAEHrl3rr/ALnt+Rk3Dt8x04pxbE/9qyuHQ/fcZTHWGzOf4VqHjfYS6uFvYjGYx7pt2mbKk5ZjQZnnSY2UURwOMdDkuYi2gmQZtlhrOkyRr5V1254mr8NuWMM7X7jlQQoZjBcMxJAiNPrSur1MFb4R4lbxAy6ET/PepLW1E27OYiNbWX/Wyr/+zVw3Zxh8b2V/+bXb/JNR1I+ptol6FAtUT0TPCrY3xSfwo7/mF/OmZMMu73n/ANKqg+uaqWRCcGCAdB+un9KY0TOLw4+HDs3+u6fyUiuf/WQPhs2F9beY/N5oUn6CcV6hnsXhpV2LouoHikTudwT1HKjHFQXtXUtjMQonISZn8Ogzc/SKDYDFXroRRcOZ5i3bCooAMSxAhRoaOXuzad2Ha9cYqJzF/B6CdYPXSelefkS1Oc3W/wA/qdkG9OiJY4ZbuLhrRcLZZIYswbMWlNCrECCLdsHL8QRR4dc1tbjWbRs5slu6cp7tmVVRjYVot6mFtpejVjNyTrJNLCcAFq54WEMJBIDqYH3SdVbnvBqzjOFK7K2dg67NuIO4K7R6UoeKhGa1Pb2NnhjLG9vMXcDxYW7nemcwF8gNAtyxN4HeSzXEtW4IAAWZ5VcTE22ZsyoQzsUUqICghVyg7eAL86DYWwbhKyGC6ExlWYmCSTJ5wPeh4s4m0QuS0+bZmPjnU6Hrr16dK28dLFlklie3O+1/D2OfDB492en8DYkNBIRcqqsyAdSYnbQr5UTg1hOFdqLmGtgXbVxEbxZnUsuoH+Im2gGhBNHLXa1bh/dskRuGD6+mjR/DXRiyrFjUZ3a++ePmcuTG5zco8ewfNqoMZirdoTccKOXU+g3NULvalbKzdKlSJzqNuodCAw/1ARXkvbHj13EYlnDkIx/dIDrkkhZ6TvHnypz8WtNxM1j38we7e467jHCWAO6TmzKrMTuYJ28j0qp2f4I1pXuZzbdUKWwRqXuDLnHKByPrrQrhHZK9eRmFwJlGaS4yxvB6E+nXoYm4Jxhlc2LrAgsO7u7lHBkEeRIErpI+njZZvM21L5HVGMVtR6X2UIHeW1IKqSc3OTccQfPw5v4vOtBkHWg3ZUIlgG5C3LpNxgDIBIAVZjkoH1o9adDtrruGn6Cvc8LtiUW90cc95WRZB1pso61dGGU7Aj1qjdUqSDGnr/WulOyKMDwuwWtEXpt2x8RTKFn/ADEH8wYoha4HhcpK3rakH4SEXnrJGsx6V5nxXid4FbDsMuXN3aE5c2nxTufXrVvh3GGtlRJSNfCSJ9evPSvGeGXKZ261wSftQ4tbLpatRkUbzMsep5wAB7GspwfCFmHyrnj2INzEOWkyxOvmd6L9mQMwmNDW1aYma3Zv+HYJUwpDwC+gGkiASSJmZjkAYPlXmvFMKBicqsE8XxGYHnpXqmJxFtLCudipMSANdQSOeo3/AM1eTcQvm5cZlWVz/Mnl8hUY+Spk3H0UuD3qu+UByiFZjSTJMnLzHQaU2EvYqx+9UXQAfjgx5ST/ADq3ZwlrL31gsGTW5aA8adWg/Eo6cvSjdjtRcs2h4EvWWB8SbRoDnQ68xpMeutariiW7dknDu37HKbjMxJObK7I0R1XUCdee1Hcc3fZGwt4qjAhxfzXWDbjKOemaZIGgjfXC9peGZrxe2ymYLZRkUzqCo8wQY86pcK7SXbRAzmBPh3GogzPkBRSfwGnuesYHslmEvi8Sfxd0lq2B6iXIq5e7A4dkIa7iz59/EeYAXL8xVDst2pW8gK3Al1QqoGIGbebZO5HMHlMa6ydXjlsQLjKlxjHdCSynbKQBprr01001rfFGHdIjJKa7s8V7TcGFrGvh7D3LuVlQZvjLFRoMuhOYxtQNnIJBBBBIIPKCZFa3iuMFjjj3XDFUxS3CAPEVlWgAxrFZrinC7tpyLlt0LAuqto2Vs2UldwTruBQ+40V0ujlXTHSp7/CLtoJntsO8UMhIEMpOhGu2tFuK9gcZh7LXrttFRSM0XFJ1YKPCCeZFNWDAAP6+tOGqxieGXLaW3YDLcUskMpJCkoSQpldQRqNYPSqAxBPLahPYRquyA1IAEtq/LwDUifM6V1xnjhxK3IEIjJkHMKZBY+ebL6TFQdnMULWHv3SJhVUAGNyBAPLcVzgxZLuQ7ZLiHMjLlYeIMAW1B1AMidBGk1wz82Rtr8NV+r+R2Q8sEl3/AIQW4DjnFw4dj4QqsBJnOLYbeZALSDFGu0XE0SwDbkM8Kvibnz+KgZfJiLbBcwuXSTdGUzqAEEEhYBMidfagnHOJsbndkR3TMu/Q/wDHyrmhi6s01x3Np5OnBruaW7iWs4MMhIZtLbfhSYJ/1OZM9AOlQ8LvnvrcklbmGtm4SToTlt5vXvIb1BqjxXHm3iu5IBtrZS265olcoaROzBjIPWiS4IDDlVYMwS2FZD91LrM2adFEMYk65F08QFEuNT79/Z/8BNXpXb9f3PWOGYsNaQxGZYjoRow+YIqnxPs9hrkM1i2JBZmy5Dv1SCai7K439yV0kO0A8w0OdTtqxotiTmYAjZInYERESTE7nQ8q9zE9cFJrlWeXNaJNLszy3tDxNcPcC4R7qDUkM+dTHQHYTpqeRqTs7bu4yT3eFYhcxLW8jRtoU8R157CR1FQ9ruyd+zfzqrXVbMCyqzRzIaAY8LDaRv6VN2A4mqXhauEeI5FBzQc3IxoDOoOsewrw/E6tTpbnRCbrkOYeziLlrJ3F3u5jLaveEnp+8Go6wdNOmhKz+zwlVIviEEGbas402DyCI1iAKNYy9Z4dZnMzakLnYFixOaNtt99h1qpgcar2vtF18oYRr8IB8Wx9R56TzrbF4aCkozW73JlkbWwP4ncGFcW3dpdJFxtw0kExO22gI29q0/D7qhAQzHMJLEFiZ0mY26V5l2q46uNxoWwudIA8Ky0ySYO/l0o1wjs9fPds1+6qaShGukCBHuJI/nCg3DO1hSf0/Mlq4+Y3+AxgYmGU5ZkTrPmOWkVSumWJY6ydz+uVcYCyo2JOYkeIeImeZ56gD2qxdsydII0gk+XpXtRtcnOfNAxBVpgmev686lu4lz4vEGMbgRHlrVJ3BIGbbkB/TWpkPm5/i/MVy0aWV8W5kGZP66VPhMW66rAqDFAHlUVi7BqJIaDbcYN2FuuSu3hgH2OvPWucVg1WwcjZoYFTEEaxqOW420oXdbMZX35V3axpXRhpzBqK9CgjdxWf94Dkv2/jjTNH3h/mHMcxrvMwYXiTS2Q5WcZSB8LTy8p+XpVfGYgF5ZcraE766AjQk8oNcniciGUeo0PrHX6062EXsM7u9tXJASQwPIKZ29CPlUPFrAZ2dOZLEdJ1j2qNeIsIB8UczowHIeY9a6GMXUyBO8jr5U0gI8JauMhZWgKQPOTMflRrC9qrwZDMXLemaBLDoZkHQmPWg9jG5c6jVXA+YII/I07WywBG/wCt6dDsI8d4s+Jui++UNlVGKDL8I0MSdeU+Q2q7/wBT95cv3cQguXL1ru5jRfCBmXXRvCp9Z60As8QZZBAM7yJg7adOs0Qz2n8OuaYDDY9NNhTtgq4Yl4u3eWGueMWQoVeWVWLBfSTWm4p+037RYuWbqQtxSDGXTmCJ6EA+1Y192XQEGPxTG8VUKEbAR56H5f0ot+om02FOHcWyW7qZVY3U7ssZkLM+EjbWj/ZbsUl1c7XGDT4UQK0Dq0gjXpyrHLYfeCRMadflPKnt4l1OmcEdM1RNSapOi1JBbs/gxdw2JQltCsKsTmnKvyaNPWo+I8GNhlHxfus9wjLABbKI111j56aa1z2VxeTEXEaQLykTzkyR7zPuKtYpLqrdF7N3jNbt+KSY1cweYlU1HWsHKUcjV7bP/dL5G6ScE/v1DwwWW5hU0YFyy6kMoDIWz7hp16QBVXtZwmwuFS/bI7x7ga4O9DE5gx+Dlrl9KdFNmwcRckXe6FtBznLkmOfhkyf5V03GrF7BsjYUIzrlF1cphhqGOhceIDTWda5sblGSkuE6f1LzcU/j/wALHaKybgUWHtBr5AuLlHeFSgIctBOQBTNCOFW7+Uj4e9tqoJEq6BgDlIPxAAHKdYk9Kv8AZDGrdtpnIDWQVYMCwymPFlBBOi5d9qvcJt3FtWSR4bYhVZSD3xYqN/4PQFtqiUumnCuP1+6NY+d6r/j7skN7GKzm0isneNlPgJ08GkkH7tSYX9oLWmi4bq8iO8/+pUL9aNHh1q2gVyzQI/eOQD6ISJnyBqq9hdrdr3yZF+ZAJ0k/DGm9XjzaVVfQ5ZxtthHC/tJtuAGvEARoykbdWtmiVjtDhbrlgtoudmt90WnqJhvPWaw+M7P22Muo9tPqIk/L0oTxPgdm18Vx0PJJDMfRTsPNorpWbVtf1/cz0G+7Y8OtYpQ3fOrj8SASY5xCgaDrQvD/ALObjqvfX2yKIYTCjqFYnUD0HtT8K4M9m3kzMwVoy5MyiQG1ywT8R36CBWtt8QJBtXMgKIGaPFJAzN4Yidd5BMa711YfCdWPUff9DOUtLpFPg/Y7D4fx2gQ0wX7zMIjXnE6naOWkSQeOPUyICEDw7Np5GROnXqKgIsWVnNIbQqCxEjfQjT086pJL3AcjIAIW44Aga8jBI16aTXXh8NDHbXcylNsMWsUCslpg6NoCDHL9cqJ2sMrKCJgjy9OYoNgsUBlUZWX7zxues8umtETjI0BEcpBqpxfYlM+brHBybTOFZiGEKq6kahoGh5g9dKhuJmyhUGbKZzFUiHZdmIj7orRLaZrRBc7rHKBntDLpGkE/OoreHBOV/HIMlgDrKHptMac46wR5+vcszK4W485UBjclojpM/wAqfH8NAVIIBJY+ozZQfTwk+9E/s4zGAB/220EalkP9RT34hDGyACNDAbqNtDVt7oV7gexwa4ylgywNT4gNPeKfBcJZri5icpdQZEbsARB1rapa/wDbK4a4M+jqXLKfCY0O0eW9D2tgAssrpm3nXwsYJ1Gtuf4j5Vm5+xb9jMcQtZrju7QWdjzjUkx0FcWuH5oKy0HUico/rW4xXDEXBXb0sStzLlK2oJJOs93mgdJ9667OfuwICwWysAuhDCTuTB0IkdaXUSjaRSjwY+1wnPMCQNSZn3jf3pPwxeRAr0v/AKbsMZymfXTfoIri5wm0FYLbQMNmiTU/1CNOkzzJ8AdQCTH066Cu7Vh+jQdtCAfSd69EHCEyZdlXkOfkZnTSuvsdtRGQFQIVeQ8xT66F0mYPDcCuFsxQmOW/sfSrK8OGRlMKzEzM7cgBsPzrU3uEZxpcdRvlmQfXb864xFx1TumZWtnkLagyCNm1I9qfUsWmjNX8MhJzMudlyga+UGB/Og1/CMDqRPqfSa0mL4eneAAEFToZ/R+tM2BBuKx18tI+JqtSSM5EWB4OThwSZIuMInmbYYCfVFH8RqQcDKYrKP8Atglc066ApmI5AsJ8s1aNECWwRsdSOsFU/KPlU2KIgNAmCwPOeY9D08645ZZXsc6nuzE8S4VfnvCDmUhYAggzpsIOpHiHM676n8Jfu3beW/ZGa2JDHKSII+HcqfToaL3bmbNIHxLy6ggj08vXrVpTmA5Qqj5afyrDLmuKTXBvHPOH4QfiuHNfe1LZWXUqIKidYJP+QDYczsAK4xHArgAH2l00KkIYNxgMxMrEqPAvt5k0Ts8hO6/kABUogxInKTHvB/8AqKw1tbIl5pSepg3hXYa0rd5bv351JbKkZerBgZ56b0afgyFgbtx7pAlde7VQdP8ADjUzGp51HcuszZSxymAw6weZ357UL4/iHS25Vvg0EiT4dASTzkz7CiOvJNW9/vubw8SktJpcPh7dsHu0UcyVH5t/U0JvcYQEywBaTAidyNz4R8J3mvPsVxi9fYd7ddxOxPh3/CNPpS4peIuyDqBP1J/MmvQh4JKSU2VLLbVGj7Ucbe1aU2XVS7ZSy+Jog7XDt/CBU3Zjs9ZdFe6ouvcaTnbllY7toTpzoSMEuIZbbyAIIjQT3YMkfreiXBrAtEn4mVgqk5oAjpNehjwxVOCpGfU2dmxxaKii2FygAaaacx4p1McyDoSK6wd5WY93mzgbsdTt03/sKj4czYi44uMTkWQNI3C7ctDT2MOqFXWQQpjXzj9CvSjtsjnYUwmNNtSptyDqCuhB2Osc6p/9R4XuyjLclUu3GDAZpQmVHInwvGv3T6iRuLXSIzz6hT/KrWC4PauqWuIpY3A5MfeAADRyMfPXqaJh8Szw7A4ZrS3UulJ1EnKfRlOxB0I8oq8AvO4D5wtBb+DVWhQB6D3NW1Y1D92B/9k="/>
          <p:cNvSpPr>
            <a:spLocks noChangeAspect="1" noChangeArrowheads="1"/>
          </p:cNvSpPr>
          <p:nvPr/>
        </p:nvSpPr>
        <p:spPr bwMode="auto">
          <a:xfrm>
            <a:off x="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data:image/jpeg;base64,/9j/4AAQSkZJRgABAQAAAQABAAD/2wCEAAkGBhQSEBUUEhQUFRUVFRoYFBUVFRgXFxwYHRgaGRoYGBgaHCYeGxwkGRgXIC8gIycpLCwsGB4xNTAqNSYrLCkBCQoKDgwOGg8PGiwkHyQsLCwsLCwsKSwsLCotLCwvNCwpLCwsLCksLCwsLCwsLCwsLCwpLCwsLCwsLCwsLCkqLP/AABEIAL0BCwMBIgACEQEDEQH/xAAcAAABBQEBAQAAAAAAAAAAAAAFAAEDBAYCBwj/xABCEAACAQIEAwYDBQYFAwQDAAABAhEAAwQSITEFQVEGEyJhcYEykaEUQlKx8AcjgsHR4UNicpLxFjNTFSSDwqKy0v/EABkBAAMBAQEAAAAAAAAAAAAAAAABAgMEBf/EADARAAICAQMCBAQFBQEAAAAAAAABAhEDEiExE0EEIlFhcaHB8DKBseHxFCNCkdEF/9oADAMBAAIRAxEAPwD1emp6aukgVKlQrH8ZAXwCdYYmYC6yfkPqKznkjBXJkuSXIVpUHucTZlJtK2jDkNREnf2+dWuH4guAQdOYI1/X9ayj4hNpVySppli5iQCPMHXzHKurV8EA9aC38HdJL5AsScumpnUwdNQK6bFs4KDMXDagagDeSRoNNp3msnlyqT9OxOqVh0GuWuAECdTsKHviu7t+IHUxP+Yg7+8bVxaxPe3FjZFILRIMgTrOtU/FUuCuoFQaVV7mKCwNydgNKntMSJMe1dEcilsuS1JMelXUUoqxnNNXUU1MBqanpUANSp65dwASTAAkk9KAHJqOziFecpDRoSNvnzqlaud6C1yBbYFbYYAj/UVYEFtiAQY+cx8D4L9nNwKx7rNFm1EBUgasYzFi077COc1mp26RVJLcK0qeKUVoSNSp6VACpU8UooAanp4pRQA1PTxSigBUqeKUUgOahxGJVBLGPWp4rP8AaF2z5ShNvJ8X3c06ehrLLNwjaJk6VhO/cVxlDQTsR5a/KgF3AQXW0GLIdXYaxvC+X51JgLjorgEEiMubkI2P1E+9WeH8a8GpkwZk6hpgA+wJrh6qyK8ir3MW9X4ivwl1ZCHcqSTm1geQ13EAVZwmMZC3d22vWzqr28o15jxEAien/MdnhShle7B1gab6TInfSPTyNX8RxYKctvITyEgewG5+Va4qjz+5cKXJWucSxb6WsKEP4r11Mo9VQlj6Vz2c4gWuXlugJez+K35BQAVP3gQJkaazUnBcYSTmaSTtrM/y1O1AuO8R+0Yy2uDI7y3Kve+5H4TpqFIJnbUxWqmpLV6GsGph/tJZXIrsfCreITEg6e8bx0mqNie5a8HZWKs1lQNMn3cwInxR5b1Bcwdq06i8737sqWuXTK9YS3OUD2PrV0i60sRl7uDJ0J5kAzERWOSS1NpbmUmr2IcDiWmc4YlQTPyI3/ma0WFu5hMGOROk+1BrNoP+9ZAtsfeOmYfL61NhuLKjtmeV02BMSSBP0+fnU4paZX6/dkxdMNRSiukaQCOdPFehZ0FDE49UYhhsAfnPL2qp/wCv2zpsZIgzI9QoOlLjSQ4MaMkeUiSQdeh89jtFBBiCp11Xy3/v/wAVm5NMtRTNRhWzLKtn6iPyG49Ocdd5RQnhOOWZDeR/v+vajT5W1UgHmDsfPqD+vOiM/UTiRxQ7ixLd3ZG9xtf9Ign65frRKOXMcqAYfiavjpkZbYyqZGvNjPr9AKqcvKJLcNooGo2Gi+Sj+sT8ulUG4wC0IAQOZkT6QP10oTxrjM5rdv4QzeeYZiR7QRp86rYPDgrNz1AmP71OqlSHp9TUJi5EwP8AcI+sV1axamdVgHQhgQdAZB06x7UCtC2DqJjbMSw+TEjlXV7jR2TU8o29/KlrYaQ+t1Tsy/MVy2JXkQepkZR6ttQNb7HU6sd/7Azp6UQwasY8IbrIGnQ5dJ+fzqtYaS/acGYII8hHrzqSKe2JEzM6z+tq7y1oiTiKeK7y0stAjiKeK7y0stAHEUorvLSy0ARxVHit5lSQAV+9IkR0ohFc3rcqQOYqJpuLSYmrRksIyI83WKq5Q22I8GgghjEA9NddaucB4YHFy5rke4e6HVBADEecHzg02Gw963KG0W9G0g+ukeVNbwGMtFzh7dhFaIsvcZgDzYFVgf6QY39K5MUbVSiTjSapkfFzcJBNuIBWASYB5+ZqTh/AQyM023LaEldZA2ndY8q6Xsnddc13GXu+OuZIFtTuAqETl16ifKshxTtjd7l8Nly3mcpeeTqB4WgciY36H3p9NRk5S7jWLe7H+3PduXLGHjLnZTiAWzG3tHnppMSfetfw3syMPhHRFl3Hj6kT8A13jz3rnsjwVLFnMYEDMzExymSdoA19/KuP+tzdd0wli5fKGC4Hh8juIkzudhVRSq33N5R/xX5nWC4alwGRdKGIA2MDXWNIbSD0rriPDLlu0XPjVId0LEyqSxWTuI89wK44Zb4jatR3VjKCSttnOcKTOUEErpOkt71NfxWIxR7g4e5ZUkd/cYiMm5VCNGLRGhOk1McSS7mKxJEJxj31/c23e0RpIKj1DNGb20q7h+JQpstbCkkLkK9RuQNCPMaUfVIEDYbCoL/D1Zg5nMoIBnkfKnLD3i9xOHod2LQVQAIAGgqSKdUiuoroRZWxOEW4uVhI39+oO4NA8ZwU2gWXNcXmNMw855j2nyOtaXLSy0nTKTowWQqxZOepHL16z+vISHjQA8Xhjqf5/r8oudouH9z4lByMZJ5Ieh6A8jy26CsZiMX4sxkkRkTqTt+XsJrOqNOQnxHjbXWFtGIA8TsNDB+FB67nqABzqC6miAc7ia/xSfoDUOFAQMGMtu2mpMTty5AeQFdJeJa0BubjGDyi223l4l1570hBNMqidyf1pUgwzHVmgeWn1pYWxzOpJgfkAB71r+H8IVAGYS/U65T0X8p3ppWJujKtw0DUqYOzFWjYHcj61LZCjQQOmo/XWtqFpd15VegWoymEKsevkNfy2PlzozheHCZZR7jUjlIO39ulFAtOEppUS2QhKfJU2SnCVViIclPkqbJT5KLAgyU+SpslLJS1DIMlLLU+SmyU7Aq5aeK6pRRYjnLSiuopUANFeLdqmnit8Lv3g+eVZ+s17UT1rxPswn2rHvduSczvcPucwBnlyrHM6RpjVs13C8HicXFq9+7spBZV0zEACSfvbCBtz1itzhMElpAltQqjYAR/yfOlg8PlUdSAT8tvarIFVCOlbik7ZxlroLXUU8VVknMU8U8U8UgOYp4rqKeKAOctLLXcUooA4K0G4ThldjeVVW0MwsAAAQfjvfxxAP4BP3zVnijG64w67MM19h921tln8TkFfQOeQoP2z46tu33Fv4jAaNAq/hPqI0HKlZVGcxV0XcRdYbNcMek6H5CrY7P58RbKkAiy7NO0ZlA9PvVDwfA/CWECJ10nyE0cwmJjGshVhnsrbXTzZ2JnYQR6yKgughwXs8LeV3MvvH3VJ6cyRqJ+lGstSBaUVZmcZaWWpIp4osCPLXQWuop6LA5y0+WnpUgGilFPSoAaKUU9KgBopZaelQBjrGJMmauWsSRQexeFXUfnXHbEEUx7VYTGTQkXNRU6PVKcvUCh2/4+LGAuR8d0d0kdWBzH2XN9KzH7M+FhQWcfEQATyA1PzH8qHdvcZ9qxtuxb8Qsgho53GOo9gFHz6VtuCcN7m0q9AAf9RALEfT605ycmkbR8sWzUDFJ+IV0uIX8Q+dBiK7FX1mYhpWB2NdxQQGrVrHsN4NNZl3AJRTxVROIjmIqyt9SJnQVopp8DO4p4rkXR1roGnYCiq3EscLNsuQWOgVBuzkwqDzJgfXlVqg+B/wDcXu+/wrRZbHRm+F7vpui+WY/eFA0W+FYE20Jcg3Lhz3WGxYgCB/lUAKPIDnNC+2uBu3MMfs9pLl77rMQCg5sNRmPRZiddYg6KlQBnux3CrtnCr9q8V4FszGCYzHLqNBoBtWc4TxzvuNsVVu6IZUYjKQ4twZU66i2SPWt9h8YlwSjK2+xnYx+YNC+yyg2nuf8AkxF55/8AkZR/+IipGnywzFPSpVRIqVKlQAqVKlQAqVKlQAqVKlQAqVKlQAqVKlQB5vh2mrffaUJspdPw23PtVxMPiD/hN8x/WuMC7bv1nu1/bI2h3VkjvSPE34B//X5e4pdpeL3MJa8Qyu8i2JBPm0dBIrO9lez5xLm5cJiSzE/Mknr/AFqtoq2XCDkwv2I4CUHfvEyMoOpJP9Ac3y99zaxBiKHrgLgjKqhQIUFoMekbk6/LpUndON2tL6t/aoV8sc3ey4CAumn7yhZeP8a38yaS4kf+VPk1FMigpmpd9FDjix/5V/2tT/ah/wCRf9rUUxUEO/rtMTFCzj1/EP8AaaZ+IoBJdRqBs25MD6kUUwoO28VpvUlvGRNAP/UF/GPkaV7jKIhYsDA2AMk8gPM7U90OgxxTiBuEYdSVNzW443SzsYP4mMqvufu0Xw7KqBUACqAFA2AGgA9hWO4Zj8oZrjKblwhnOumkKg02UafM86L4LjOsKCZ5AEfnW8ZO9wYd7/yNVeKXmNi4EBzFGyx1jTfSosTxu1bOW5cRWy5srMA2XaY3idKyHGO097E3LuFt2ytliVa+CV/diA5BOniMoOeuk7VWTJHGvMxwxylwCP2PG4iXrtzMEVSCCN2+InrsPSvQOy75MHZBme7BPqfEfzrzo3buCa7ZUhUa1lXOZMMYK6bMNYzQYbber/Zj9pLMi2LloB0ypmkqoEfeXeQo5b+XPDDljKOrgvLj6St8M9L+1Cm+0+VDLPE9QGgTpKmRPQ9DP61FTpjgSQDJWJ6SeU9Y5eY610wlHIri7MbLnfnpT98arW8aGAKkEHYgyPY119qrTSBOL1P31V/tNP8AaaNIE/fU4vVB9opfaKNIE/fCn70VB39N3xo0hZY70Uu9FV+9NP3h6UaQsn7ynz1X7w02c9KNIWee4jtwZ8CL7yf51Uxf7QLltCzZBGwA3PSh4wQAJJ0Ak+lYy9cbE3fLZR0H9a40kaJtl3DC9xHFZrjFmY89gOQUbADpXoDqtpBatCFWJPMkf3+vpUPZ3gH2ZYXW443H3RAk60et9njA0H+7+1KMXkd9kXJ6VXcAOSd5NMlmtfZ4IgGon5f0qwnDbQ/wwfX+1b9JmFmPXDmJiult1sUwijZQPnXGOxCWrbPcICqNTHsAANSSdAOZp9H1YWZC+QilmMKNz+tTUeGw15/EUZV+6sSx82Ow9B86PcP4Z3ji/fTLzs2dIQfibkbh+mwo2HHT6U1hCzJW+E3W2tt8j/SqmE4PcvvmUfu7ZhdyGfYkGNl/PXpR/ivEDdf7NYMHTvrg+4p+6D+Mj5KepWjOFwy20VEACqAFHlQsSsLANrsw/wB4gex/tQ3AcOt3s143AMPbnK50DEfE8nZRsCfM1J2lxth1xC4vMvcNFtLbsrsrosNAMOCZ3BUZTO1YK/xt8QiqWHdWLZfu9QpKkkK6iIMjpzXpSmowNMcXI9T4fhcO657eZwDudAdAZgjUQQZqTEcds2gQMpjcLH1Ow+deYWe137u2Ccq3Ck66SwABgaHkDO2U9KqtxIvib1i9M5T3YO3hnwidCGUz6zpXO/ENLyx3++DdYI3uw/29vjEPau4fMbirkMQADOYAzuQM8+1P2V45bWyELBbisc6qwLAgsCRqdkXwnYG9PKgt3DXLlqwboZJBU5wsk6DMVInxIonUR70NxLCxbbDK2HUMFPeZ0a4IBJQMozqWhgRA31iuHL/fe9FtvHHSro2HbJjmVpRkUeEIfgU+KAh1Lnu2l9yCBoNKGcW4WMPh1xbZVNy8LbBSxkPZJDHWARlnSZLHWs4nFC9piPhS259CQEmdz8XOjvEOPK/C7az47dxGI/yhWSflW+LAopR+JM59XFJNen+jQ9mONXMSjKmXRVzMTGolZHnAO1aHG5u67tJUH4jmkkH4p03J3PrWS/Z9ckXSNslvbaSXNaaxiC1xlYeEKIYtpPMERpCwwM/kauD6TaiZY8cVBXuV+F3r2G2h7ZPw5oIPVZED+f1rU2MXmVWA0YAid9ROtZXEMSI5nQeu351rhYgQNhoPavQwytbkZopPYbvj5V13p8qdbZp8p6VuYiFw+VdLdNc5TTwaQHYvV13hqKDSg0AS96aXfVFrSg0UBJ3xpu+riKeKAPK+1XaADClAiB7mhAJ8K7nmZkQP4qA9kcPL7dJ22LAfUGtVhLtrFr3GIXvCfhuLGYecjY+W1ALfA7mFxDKitdUAMHUcgTGaPhII19K4JNvY3i6PUuG3RmdyVEhVXUchmMTy8Q+VW7mKUNlLLm/DIn5ViuzfFbT23u3WcMvhJQiQDABOkiSI9elU+GcdsWb5a3dBB0yuVY+oIiPr61cMqxx00Jxc3Z6EWnnTGgmO7XW8PZN50e4mmXuoK5jyJMZATG49JrD4n9p+JuytsW7c/gUlx/E5I25ha2XiIVZDxtM9BudobC21uG6uRiwUgzmKhiwUDUwFb5VBwrBNin7++CEB/cWj93/M3Iv16agbHN55wnhFy/atKTFuzczW1gAAsTJbKMxMncnb0ivR+EcYt2LTfaboQAhEDXM5JUeI2x8RUysADl84WdTlQ9DSsPrZjnQTj/GijCxh/FiHjlK2wfvP59F57nTetie0jYhu6wguJIlrzoVOUzHdK3xMYPiMBYJ1jQhwng9vDjwiWO7EkmTuSTqSTux1PpAGluW0SarkscD4Ati3lnMxJZ3YySxMkk8yTz/tRH7L6VW72ubuNyKXJAVRJJMDTXc6VajSpCPDe2vHLl/G3Qz5ks3nWyMq6KCREgSw8mms7cxpZ3JZpbRjpHTQAaaaadKjfFF2ZiNWZidepNQ2jMmseeTo44LmHvBUVNCFzRmUE5SZyz0BJMRuecCir9pmksqW+8IjvH8TREcgKz7N+v8AmuJpPDCW7QLJJcBw9oWN66XZnS4kKCwLIw1UrIiA245g1Ha4rbSwyKr5mYE6oUI3bOrBpO0EAQdaBf1P6+tc5qj+ng+CurLhmjs3la3cRFc5lC20EFyJDNsANGU8tqk4faQWsl0PbaMp7yUykHwtqNRosiDzqHsXiAt5mYgQpAnbUjntyNbXG48dy7AggIT1G3yrmyZenPTVm0MOuF3RT7D8Re2jBVUhiBnLHdQRAUDXduda23fOYFwBOkrMeUj338/espwfDMcEqImHa67WgrXDcVlFw5nZCrgDu8+HbwhdJnNRHB3XuWg6XHu2syAXBZytBN0OWUEhcgskgzEXFmnKLb1I2xvDGLhNb+oa4piVW2xDCVExOumvtRvhPFZQMGLKfiDGcvmCeXUdPTXN4excFrKySQVR8jW3AuMQoUlXMSzAeWYTE0J7N4grcuWi+TWERh91hKzrzVlP6isP/VxS8No8RhyXT3XqvdfdGeNRzJxa37Hqfe+VLvfKqmEulkVuo+o0P1BqbWvaTUlaPM3RLnpZ6h1pQaqgJ81NmqriMQttczuqjqxAFZDH9uGu3hYwRTeHvv8AAN9FnQ7GssuWGJXJlRi5cG5pooNwHGO4uC42Y23KZoAnLoTA0+IEe1Fpp4siyQU13FJU6O6VcTT1oI8xw9xbli2uUi5yuSqrG0NO/WTEUVu4V8v7lrOdlyNkI+HqFAK5o0zfTnWd4fhbNy3IZ7ZUa/umcMBvoW29ADodaM8J4zZuqMOFtKWSc4ALK2pUjUHNzIJJFeVrs6dNArtFww4fAX7ZU27pVbhKszB0Da5pJEiD026VhTfsDDouT95DFrgJmS0jnyEDaNTXqXb20qWA9y4NAwVFXwmQAwOs8pGuhIrxvvTceT9BAjy/XKrTtWSHOz3at7D5WOe02jKdRB6jp5Vb4tw0WXFyyM1m5OTqp5ofSfkfWg1zhLhJAkfr5UY7H8eKHuLhIVj4TzU8iP1sTWckuUaJ2qYW4DfxDXEyqUk5ZMqvkSx8I361vOH9gLYJvXrj3Lj+J2VsqfwlAGKgQBrsNqxj9sIvm1mjIWkuTIYkiAeoE67a6UXwJuYgwb1pFaTnOe+5gjXuwFUHX4iNdd4q8dLtYmr7moR8Nh5KGTEEhmuGByzkmB5Eisxiv2nwxW3ZDGYUZixP+0flNXcX2It3B/3r11gNRcYAa7RbCAAVUwfBb1hv3YCQCNEAEHrl3rr/ALnt+Rk3Dt8x04pxbE/9qyuHQ/fcZTHWGzOf4VqHjfYS6uFvYjGYx7pt2mbKk5ZjQZnnSY2UURwOMdDkuYi2gmQZtlhrOkyRr5V1254mr8NuWMM7X7jlQQoZjBcMxJAiNPrSur1MFb4R4lbxAy6ET/PepLW1E27OYiNbWX/Wyr/+zVw3Zxh8b2V/+bXb/JNR1I+ptol6FAtUT0TPCrY3xSfwo7/mF/OmZMMu73n/ANKqg+uaqWRCcGCAdB+un9KY0TOLw4+HDs3+u6fyUiuf/WQPhs2F9beY/N5oUn6CcV6hnsXhpV2LouoHikTudwT1HKjHFQXtXUtjMQonISZn8Ogzc/SKDYDFXroRRcOZ5i3bCooAMSxAhRoaOXuzad2Ha9cYqJzF/B6CdYPXSelefkS1Oc3W/wA/qdkG9OiJY4ZbuLhrRcLZZIYswbMWlNCrECCLdsHL8QRR4dc1tbjWbRs5slu6cp7tmVVRjYVot6mFtpejVjNyTrJNLCcAFq54WEMJBIDqYH3SdVbnvBqzjOFK7K2dg67NuIO4K7R6UoeKhGa1Pb2NnhjLG9vMXcDxYW7nemcwF8gNAtyxN4HeSzXEtW4IAAWZ5VcTE22ZsyoQzsUUqICghVyg7eAL86DYWwbhKyGC6ExlWYmCSTJ5wPeh4s4m0QuS0+bZmPjnU6Hrr16dK28dLFlklie3O+1/D2OfDB492en8DYkNBIRcqqsyAdSYnbQr5UTg1hOFdqLmGtgXbVxEbxZnUsuoH+Im2gGhBNHLXa1bh/dskRuGD6+mjR/DXRiyrFjUZ3a++ePmcuTG5zco8ewfNqoMZirdoTccKOXU+g3NULvalbKzdKlSJzqNuodCAw/1ARXkvbHj13EYlnDkIx/dIDrkkhZ6TvHnypz8WtNxM1j38we7e467jHCWAO6TmzKrMTuYJ28j0qp2f4I1pXuZzbdUKWwRqXuDLnHKByPrrQrhHZK9eRmFwJlGaS4yxvB6E+nXoYm4Jxhlc2LrAgsO7u7lHBkEeRIErpI+njZZvM21L5HVGMVtR6X2UIHeW1IKqSc3OTccQfPw5v4vOtBkHWg3ZUIlgG5C3LpNxgDIBIAVZjkoH1o9adDtrruGn6Cvc8LtiUW90cc95WRZB1pso61dGGU7Aj1qjdUqSDGnr/WulOyKMDwuwWtEXpt2x8RTKFn/ADEH8wYoha4HhcpK3rakH4SEXnrJGsx6V5nxXid4FbDsMuXN3aE5c2nxTufXrVvh3GGtlRJSNfCSJ9evPSvGeGXKZ261wSftQ4tbLpatRkUbzMsep5wAB7GspwfCFmHyrnj2INzEOWkyxOvmd6L9mQMwmNDW1aYma3Zv+HYJUwpDwC+gGkiASSJmZjkAYPlXmvFMKBicqsE8XxGYHnpXqmJxFtLCudipMSANdQSOeo3/AM1eTcQvm5cZlWVz/Mnl8hUY+Spk3H0UuD3qu+UByiFZjSTJMnLzHQaU2EvYqx+9UXQAfjgx5ST/ADq3ZwlrL31gsGTW5aA8adWg/Eo6cvSjdjtRcs2h4EvWWB8SbRoDnQ68xpMeutariiW7dknDu37HKbjMxJObK7I0R1XUCdee1Hcc3fZGwt4qjAhxfzXWDbjKOemaZIGgjfXC9peGZrxe2ymYLZRkUzqCo8wQY86pcK7SXbRAzmBPh3GogzPkBRSfwGnuesYHslmEvi8Sfxd0lq2B6iXIq5e7A4dkIa7iz59/EeYAXL8xVDst2pW8gK3Al1QqoGIGbebZO5HMHlMa6ydXjlsQLjKlxjHdCSynbKQBprr01001rfFGHdIjJKa7s8V7TcGFrGvh7D3LuVlQZvjLFRoMuhOYxtQNnIJBBBBIIPKCZFa3iuMFjjj3XDFUxS3CAPEVlWgAxrFZrinC7tpyLlt0LAuqto2Vs2UldwTruBQ+40V0ujlXTHSp7/CLtoJntsO8UMhIEMpOhGu2tFuK9gcZh7LXrttFRSM0XFJ1YKPCCeZFNWDAAP6+tOGqxieGXLaW3YDLcUskMpJCkoSQpldQRqNYPSqAxBPLahPYRquyA1IAEtq/LwDUifM6V1xnjhxK3IEIjJkHMKZBY+ebL6TFQdnMULWHv3SJhVUAGNyBAPLcVzgxZLuQ7ZLiHMjLlYeIMAW1B1AMidBGk1wz82Rtr8NV+r+R2Q8sEl3/AIQW4DjnFw4dj4QqsBJnOLYbeZALSDFGu0XE0SwDbkM8Kvibnz+KgZfJiLbBcwuXSTdGUzqAEEEhYBMidfagnHOJsbndkR3TMu/Q/wDHyrmhi6s01x3Np5OnBruaW7iWs4MMhIZtLbfhSYJ/1OZM9AOlQ8LvnvrcklbmGtm4SToTlt5vXvIb1BqjxXHm3iu5IBtrZS265olcoaROzBjIPWiS4IDDlVYMwS2FZD91LrM2adFEMYk65F08QFEuNT79/Z/8BNXpXb9f3PWOGYsNaQxGZYjoRow+YIqnxPs9hrkM1i2JBZmy5Dv1SCai7K439yV0kO0A8w0OdTtqxotiTmYAjZInYERESTE7nQ8q9zE9cFJrlWeXNaJNLszy3tDxNcPcC4R7qDUkM+dTHQHYTpqeRqTs7bu4yT3eFYhcxLW8jRtoU8R157CR1FQ9ruyd+zfzqrXVbMCyqzRzIaAY8LDaRv6VN2A4mqXhauEeI5FBzQc3IxoDOoOsewrw/E6tTpbnRCbrkOYeziLlrJ3F3u5jLaveEnp+8Go6wdNOmhKz+zwlVIviEEGbas402DyCI1iAKNYy9Z4dZnMzakLnYFixOaNtt99h1qpgcar2vtF18oYRr8IB8Wx9R56TzrbF4aCkozW73JlkbWwP4ncGFcW3dpdJFxtw0kExO22gI29q0/D7qhAQzHMJLEFiZ0mY26V5l2q46uNxoWwudIA8Ky0ySYO/l0o1wjs9fPds1+6qaShGukCBHuJI/nCg3DO1hSf0/Mlq4+Y3+AxgYmGU5ZkTrPmOWkVSumWJY6ydz+uVcYCyo2JOYkeIeImeZ56gD2qxdsydII0gk+XpXtRtcnOfNAxBVpgmev686lu4lz4vEGMbgRHlrVJ3BIGbbkB/TWpkPm5/i/MVy0aWV8W5kGZP66VPhMW66rAqDFAHlUVi7BqJIaDbcYN2FuuSu3hgH2OvPWucVg1WwcjZoYFTEEaxqOW420oXdbMZX35V3axpXRhpzBqK9CgjdxWf94Dkv2/jjTNH3h/mHMcxrvMwYXiTS2Q5WcZSB8LTy8p+XpVfGYgF5ZcraE766AjQk8oNcniciGUeo0PrHX6062EXsM7u9tXJASQwPIKZ29CPlUPFrAZ2dOZLEdJ1j2qNeIsIB8UczowHIeY9a6GMXUyBO8jr5U0gI8JauMhZWgKQPOTMflRrC9qrwZDMXLemaBLDoZkHQmPWg9jG5c6jVXA+YII/I07WywBG/wCt6dDsI8d4s+Jui++UNlVGKDL8I0MSdeU+Q2q7/wBT95cv3cQguXL1ru5jRfCBmXXRvCp9Z60As8QZZBAM7yJg7adOs0Qz2n8OuaYDDY9NNhTtgq4Yl4u3eWGueMWQoVeWVWLBfSTWm4p+037RYuWbqQtxSDGXTmCJ6EA+1Y192XQEGPxTG8VUKEbAR56H5f0ot+om02FOHcWyW7qZVY3U7ssZkLM+EjbWj/ZbsUl1c7XGDT4UQK0Dq0gjXpyrHLYfeCRMadflPKnt4l1OmcEdM1RNSapOi1JBbs/gxdw2JQltCsKsTmnKvyaNPWo+I8GNhlHxfus9wjLABbKI111j56aa1z2VxeTEXEaQLykTzkyR7zPuKtYpLqrdF7N3jNbt+KSY1cweYlU1HWsHKUcjV7bP/dL5G6ScE/v1DwwWW5hU0YFyy6kMoDIWz7hp16QBVXtZwmwuFS/bI7x7ga4O9DE5gx+Dlrl9KdFNmwcRckXe6FtBznLkmOfhkyf5V03GrF7BsjYUIzrlF1cphhqGOhceIDTWda5sblGSkuE6f1LzcU/j/wALHaKybgUWHtBr5AuLlHeFSgIctBOQBTNCOFW7+Uj4e9tqoJEq6BgDlIPxAAHKdYk9Kv8AZDGrdtpnIDWQVYMCwymPFlBBOi5d9qvcJt3FtWSR4bYhVZSD3xYqN/4PQFtqiUumnCuP1+6NY+d6r/j7skN7GKzm0isneNlPgJ08GkkH7tSYX9oLWmi4bq8iO8/+pUL9aNHh1q2gVyzQI/eOQD6ISJnyBqq9hdrdr3yZF+ZAJ0k/DGm9XjzaVVfQ5ZxtthHC/tJtuAGvEARoykbdWtmiVjtDhbrlgtoudmt90WnqJhvPWaw+M7P22Muo9tPqIk/L0oTxPgdm18Vx0PJJDMfRTsPNorpWbVtf1/cz0G+7Y8OtYpQ3fOrj8SASY5xCgaDrQvD/ALObjqvfX2yKIYTCjqFYnUD0HtT8K4M9m3kzMwVoy5MyiQG1ywT8R36CBWtt8QJBtXMgKIGaPFJAzN4Yidd5BMa711YfCdWPUff9DOUtLpFPg/Y7D4fx2gQ0wX7zMIjXnE6naOWkSQeOPUyICEDw7Np5GROnXqKgIsWVnNIbQqCxEjfQjT086pJL3AcjIAIW44Aga8jBI16aTXXh8NDHbXcylNsMWsUCslpg6NoCDHL9cqJ2sMrKCJgjy9OYoNgsUBlUZWX7zxues8umtETjI0BEcpBqpxfYlM+brHBybTOFZiGEKq6kahoGh5g9dKhuJmyhUGbKZzFUiHZdmIj7orRLaZrRBc7rHKBntDLpGkE/OoreHBOV/HIMlgDrKHptMac46wR5+vcszK4W485UBjclojpM/wAqfH8NAVIIBJY+ozZQfTwk+9E/s4zGAB/220EalkP9RT34hDGyACNDAbqNtDVt7oV7gexwa4ylgywNT4gNPeKfBcJZri5icpdQZEbsARB1rapa/wDbK4a4M+jqXLKfCY0O0eW9D2tgAssrpm3nXwsYJ1Gtuf4j5Vm5+xb9jMcQtZrju7QWdjzjUkx0FcWuH5oKy0HUico/rW4xXDEXBXb0sStzLlK2oJJOs93mgdJ9667OfuwICwWysAuhDCTuTB0IkdaXUSjaRSjwY+1wnPMCQNSZn3jf3pPwxeRAr0v/AKbsMZymfXTfoIri5wm0FYLbQMNmiTU/1CNOkzzJ8AdQCTH066Cu7Vh+jQdtCAfSd69EHCEyZdlXkOfkZnTSuvsdtRGQFQIVeQ8xT66F0mYPDcCuFsxQmOW/sfSrK8OGRlMKzEzM7cgBsPzrU3uEZxpcdRvlmQfXb864xFx1TumZWtnkLagyCNm1I9qfUsWmjNX8MhJzMudlyga+UGB/Og1/CMDqRPqfSa0mL4eneAAEFToZ/R+tM2BBuKx18tI+JqtSSM5EWB4OThwSZIuMInmbYYCfVFH8RqQcDKYrKP8Atglc066ApmI5AsJ8s1aNECWwRsdSOsFU/KPlU2KIgNAmCwPOeY9D08645ZZXsc6nuzE8S4VfnvCDmUhYAggzpsIOpHiHM676n8Jfu3beW/ZGa2JDHKSII+HcqfToaL3bmbNIHxLy6ggj08vXrVpTmA5Qqj5afyrDLmuKTXBvHPOH4QfiuHNfe1LZWXUqIKidYJP+QDYczsAK4xHArgAH2l00KkIYNxgMxMrEqPAvt5k0Ts8hO6/kABUogxInKTHvB/8AqKw1tbIl5pSepg3hXYa0rd5bv351JbKkZerBgZ56b0afgyFgbtx7pAlde7VQdP8ADjUzGp51HcuszZSxymAw6weZ357UL4/iHS25Vvg0EiT4dASTzkz7CiOvJNW9/vubw8SktJpcPh7dsHu0UcyVH5t/U0JvcYQEywBaTAidyNz4R8J3mvPsVxi9fYd7ddxOxPh3/CNPpS4peIuyDqBP1J/MmvQh4JKSU2VLLbVGj7Ucbe1aU2XVS7ZSy+Jog7XDt/CBU3Zjs9ZdFe6ouvcaTnbllY7toTpzoSMEuIZbbyAIIjQT3YMkfreiXBrAtEn4mVgqk5oAjpNehjwxVOCpGfU2dmxxaKii2FygAaaacx4p1McyDoSK6wd5WY93mzgbsdTt03/sKj4czYi44uMTkWQNI3C7ctDT2MOqFXWQQpjXzj9CvSjtsjnYUwmNNtSptyDqCuhB2Osc6p/9R4XuyjLclUu3GDAZpQmVHInwvGv3T6iRuLXSIzz6hT/KrWC4PauqWuIpY3A5MfeAADRyMfPXqaJh8Szw7A4ZrS3UulJ1EnKfRlOxB0I8oq8AvO4D5wtBb+DVWhQB6D3NW1Y1D92B/9k="/>
          <p:cNvSpPr>
            <a:spLocks noChangeAspect="1" noChangeArrowheads="1"/>
          </p:cNvSpPr>
          <p:nvPr/>
        </p:nvSpPr>
        <p:spPr bwMode="auto">
          <a:xfrm>
            <a:off x="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6" name="AutoShape 6" descr="data:image/jpeg;base64,/9j/4AAQSkZJRgABAQAAAQABAAD/2wCEAAkGBhQSEBUUEhQUFRUVFRoYFBUVFRgXFxwYHRgaGRoYGBgaHCYeGxwkGRgXIC8gIycpLCwsGB4xNTAqNSYrLCkBCQoKDgwOGg8PGiwkHyQsLCwsLCwsKSwsLCotLCwvNCwpLCwsLCksLCwsLCwsLCwsLCwpLCwsLCwsLCwsLCkqLP/AABEIAL0BCwMBIgACEQEDEQH/xAAcAAABBQEBAQAAAAAAAAAAAAAFAAEDBAYCBwj/xABCEAACAQIEAwYDBQYFAwQDAAABAhEAAwQSITEFQVEGEyJhcYEykaEUQlKx8AcjgsHR4UNicpLxFjNTFSSDwqKy0v/EABkBAAMBAQEAAAAAAAAAAAAAAAABAgMEBf/EADARAAICAQMCBAQFBQEAAAAAAAABAhEDEiExE0EEIlFhcaHB8DKBseHxFCNCkdEF/9oADAMBAAIRAxEAPwD1emp6aukgVKlQrH8ZAXwCdYYmYC6yfkPqKznkjBXJkuSXIVpUHucTZlJtK2jDkNREnf2+dWuH4guAQdOYI1/X9ayj4hNpVySppli5iQCPMHXzHKurV8EA9aC38HdJL5AsScumpnUwdNQK6bFs4KDMXDagagDeSRoNNp3msnlyqT9OxOqVh0GuWuAECdTsKHviu7t+IHUxP+Yg7+8bVxaxPe3FjZFILRIMgTrOtU/FUuCuoFQaVV7mKCwNydgNKntMSJMe1dEcilsuS1JMelXUUoqxnNNXUU1MBqanpUANSp65dwASTAAkk9KAHJqOziFecpDRoSNvnzqlaud6C1yBbYFbYYAj/UVYEFtiAQY+cx8D4L9nNwKx7rNFm1EBUgasYzFi077COc1mp26RVJLcK0qeKUVoSNSp6VACpU8UooAanp4pRQA1PTxSigBUqeKUUgOahxGJVBLGPWp4rP8AaF2z5ShNvJ8X3c06ehrLLNwjaJk6VhO/cVxlDQTsR5a/KgF3AQXW0GLIdXYaxvC+X51JgLjorgEEiMubkI2P1E+9WeH8a8GpkwZk6hpgA+wJrh6qyK8ir3MW9X4ivwl1ZCHcqSTm1geQ13EAVZwmMZC3d22vWzqr28o15jxEAien/MdnhShle7B1gab6TInfSPTyNX8RxYKctvITyEgewG5+Va4qjz+5cKXJWucSxb6WsKEP4r11Mo9VQlj6Vz2c4gWuXlugJez+K35BQAVP3gQJkaazUnBcYSTmaSTtrM/y1O1AuO8R+0Yy2uDI7y3Kve+5H4TpqFIJnbUxWqmpLV6GsGph/tJZXIrsfCreITEg6e8bx0mqNie5a8HZWKs1lQNMn3cwInxR5b1Bcwdq06i8737sqWuXTK9YS3OUD2PrV0i60sRl7uDJ0J5kAzERWOSS1NpbmUmr2IcDiWmc4YlQTPyI3/ma0WFu5hMGOROk+1BrNoP+9ZAtsfeOmYfL61NhuLKjtmeV02BMSSBP0+fnU4paZX6/dkxdMNRSiukaQCOdPFehZ0FDE49UYhhsAfnPL2qp/wCv2zpsZIgzI9QoOlLjSQ4MaMkeUiSQdeh89jtFBBiCp11Xy3/v/wAVm5NMtRTNRhWzLKtn6iPyG49Ocdd5RQnhOOWZDeR/v+vajT5W1UgHmDsfPqD+vOiM/UTiRxQ7ixLd3ZG9xtf9Ign65frRKOXMcqAYfiavjpkZbYyqZGvNjPr9AKqcvKJLcNooGo2Gi+Sj+sT8ulUG4wC0IAQOZkT6QP10oTxrjM5rdv4QzeeYZiR7QRp86rYPDgrNz1AmP71OqlSHp9TUJi5EwP8AcI+sV1axamdVgHQhgQdAZB06x7UCtC2DqJjbMSw+TEjlXV7jR2TU8o29/KlrYaQ+t1Tsy/MVy2JXkQepkZR6ttQNb7HU6sd/7Azp6UQwasY8IbrIGnQ5dJ+fzqtYaS/acGYII8hHrzqSKe2JEzM6z+tq7y1oiTiKeK7y0stAjiKeK7y0stAHEUorvLSy0ARxVHit5lSQAV+9IkR0ohFc3rcqQOYqJpuLSYmrRksIyI83WKq5Q22I8GgghjEA9NddaucB4YHFy5rke4e6HVBADEecHzg02Gw963KG0W9G0g+ukeVNbwGMtFzh7dhFaIsvcZgDzYFVgf6QY39K5MUbVSiTjSapkfFzcJBNuIBWASYB5+ZqTh/AQyM023LaEldZA2ndY8q6Xsnddc13GXu+OuZIFtTuAqETl16ifKshxTtjd7l8Nly3mcpeeTqB4WgciY36H3p9NRk5S7jWLe7H+3PduXLGHjLnZTiAWzG3tHnppMSfetfw3syMPhHRFl3Hj6kT8A13jz3rnsjwVLFnMYEDMzExymSdoA19/KuP+tzdd0wli5fKGC4Hh8juIkzudhVRSq33N5R/xX5nWC4alwGRdKGIA2MDXWNIbSD0rriPDLlu0XPjVId0LEyqSxWTuI89wK44Zb4jatR3VjKCSttnOcKTOUEErpOkt71NfxWIxR7g4e5ZUkd/cYiMm5VCNGLRGhOk1McSS7mKxJEJxj31/c23e0RpIKj1DNGb20q7h+JQpstbCkkLkK9RuQNCPMaUfVIEDYbCoL/D1Zg5nMoIBnkfKnLD3i9xOHod2LQVQAIAGgqSKdUiuoroRZWxOEW4uVhI39+oO4NA8ZwU2gWXNcXmNMw855j2nyOtaXLSy0nTKTowWQqxZOepHL16z+vISHjQA8Xhjqf5/r8oudouH9z4lByMZJ5Ieh6A8jy26CsZiMX4sxkkRkTqTt+XsJrOqNOQnxHjbXWFtGIA8TsNDB+FB67nqABzqC6miAc7ia/xSfoDUOFAQMGMtu2mpMTty5AeQFdJeJa0BubjGDyi223l4l1570hBNMqidyf1pUgwzHVmgeWn1pYWxzOpJgfkAB71r+H8IVAGYS/U65T0X8p3ppWJujKtw0DUqYOzFWjYHcj61LZCjQQOmo/XWtqFpd15VegWoymEKsevkNfy2PlzozheHCZZR7jUjlIO39ulFAtOEppUS2QhKfJU2SnCVViIclPkqbJT5KLAgyU+SpslLJS1DIMlLLU+SmyU7Aq5aeK6pRRYjnLSiuopUANFeLdqmnit8Lv3g+eVZ+s17UT1rxPswn2rHvduSczvcPucwBnlyrHM6RpjVs13C8HicXFq9+7spBZV0zEACSfvbCBtz1itzhMElpAltQqjYAR/yfOlg8PlUdSAT8tvarIFVCOlbik7ZxlroLXUU8VVknMU8U8U8UgOYp4rqKeKAOctLLXcUooA4K0G4ThldjeVVW0MwsAAAQfjvfxxAP4BP3zVnijG64w67MM19h921tln8TkFfQOeQoP2z46tu33Fv4jAaNAq/hPqI0HKlZVGcxV0XcRdYbNcMek6H5CrY7P58RbKkAiy7NO0ZlA9PvVDwfA/CWECJ10nyE0cwmJjGshVhnsrbXTzZ2JnYQR6yKgughwXs8LeV3MvvH3VJ6cyRqJ+lGstSBaUVZmcZaWWpIp4osCPLXQWuop6LA5y0+WnpUgGilFPSoAaKUU9KgBopZaelQBjrGJMmauWsSRQexeFXUfnXHbEEUx7VYTGTQkXNRU6PVKcvUCh2/4+LGAuR8d0d0kdWBzH2XN9KzH7M+FhQWcfEQATyA1PzH8qHdvcZ9qxtuxb8Qsgho53GOo9gFHz6VtuCcN7m0q9AAf9RALEfT605ycmkbR8sWzUDFJ+IV0uIX8Q+dBiK7FX1mYhpWB2NdxQQGrVrHsN4NNZl3AJRTxVROIjmIqyt9SJnQVopp8DO4p4rkXR1roGnYCiq3EscLNsuQWOgVBuzkwqDzJgfXlVqg+B/wDcXu+/wrRZbHRm+F7vpui+WY/eFA0W+FYE20Jcg3Lhz3WGxYgCB/lUAKPIDnNC+2uBu3MMfs9pLl77rMQCg5sNRmPRZiddYg6KlQBnux3CrtnCr9q8V4FszGCYzHLqNBoBtWc4TxzvuNsVVu6IZUYjKQ4twZU66i2SPWt9h8YlwSjK2+xnYx+YNC+yyg2nuf8AkxF55/8AkZR/+IipGnywzFPSpVRIqVKlQAqVKlQAqVKlQAqVKlQAqVKlQAqVKlQB5vh2mrffaUJspdPw23PtVxMPiD/hN8x/WuMC7bv1nu1/bI2h3VkjvSPE34B//X5e4pdpeL3MJa8Qyu8i2JBPm0dBIrO9lez5xLm5cJiSzE/Mknr/AFqtoq2XCDkwv2I4CUHfvEyMoOpJP9Ac3y99zaxBiKHrgLgjKqhQIUFoMekbk6/LpUndON2tL6t/aoV8sc3ey4CAumn7yhZeP8a38yaS4kf+VPk1FMigpmpd9FDjix/5V/2tT/ah/wCRf9rUUxUEO/rtMTFCzj1/EP8AaaZ+IoBJdRqBs25MD6kUUwoO28VpvUlvGRNAP/UF/GPkaV7jKIhYsDA2AMk8gPM7U90OgxxTiBuEYdSVNzW443SzsYP4mMqvufu0Xw7KqBUACqAFA2AGgA9hWO4Zj8oZrjKblwhnOumkKg02UafM86L4LjOsKCZ5AEfnW8ZO9wYd7/yNVeKXmNi4EBzFGyx1jTfSosTxu1bOW5cRWy5srMA2XaY3idKyHGO097E3LuFt2ytliVa+CV/diA5BOniMoOeuk7VWTJHGvMxwxylwCP2PG4iXrtzMEVSCCN2+InrsPSvQOy75MHZBme7BPqfEfzrzo3buCa7ZUhUa1lXOZMMYK6bMNYzQYbber/Zj9pLMi2LloB0ypmkqoEfeXeQo5b+XPDDljKOrgvLj6St8M9L+1Cm+0+VDLPE9QGgTpKmRPQ9DP61FTpjgSQDJWJ6SeU9Y5eY610wlHIri7MbLnfnpT98arW8aGAKkEHYgyPY119qrTSBOL1P31V/tNP8AaaNIE/fU4vVB9opfaKNIE/fCn70VB39N3xo0hZY70Uu9FV+9NP3h6UaQsn7ynz1X7w02c9KNIWee4jtwZ8CL7yf51Uxf7QLltCzZBGwA3PSh4wQAJJ0Ak+lYy9cbE3fLZR0H9a40kaJtl3DC9xHFZrjFmY89gOQUbADpXoDqtpBatCFWJPMkf3+vpUPZ3gH2ZYXW443H3RAk60et9njA0H+7+1KMXkd9kXJ6VXcAOSd5NMlmtfZ4IgGon5f0qwnDbQ/wwfX+1b9JmFmPXDmJiult1sUwijZQPnXGOxCWrbPcICqNTHsAANSSdAOZp9H1YWZC+QilmMKNz+tTUeGw15/EUZV+6sSx82Ow9B86PcP4Z3ji/fTLzs2dIQfibkbh+mwo2HHT6U1hCzJW+E3W2tt8j/SqmE4PcvvmUfu7ZhdyGfYkGNl/PXpR/ivEDdf7NYMHTvrg+4p+6D+Mj5KepWjOFwy20VEACqAFHlQsSsLANrsw/wB4gex/tQ3AcOt3s143AMPbnK50DEfE8nZRsCfM1J2lxth1xC4vMvcNFtLbsrsrosNAMOCZ3BUZTO1YK/xt8QiqWHdWLZfu9QpKkkK6iIMjpzXpSmowNMcXI9T4fhcO657eZwDudAdAZgjUQQZqTEcds2gQMpjcLH1Ow+deYWe137u2Ccq3Ck66SwABgaHkDO2U9KqtxIvib1i9M5T3YO3hnwidCGUz6zpXO/ENLyx3++DdYI3uw/29vjEPau4fMbirkMQADOYAzuQM8+1P2V45bWyELBbisc6qwLAgsCRqdkXwnYG9PKgt3DXLlqwboZJBU5wsk6DMVInxIonUR70NxLCxbbDK2HUMFPeZ0a4IBJQMozqWhgRA31iuHL/fe9FtvHHSro2HbJjmVpRkUeEIfgU+KAh1Lnu2l9yCBoNKGcW4WMPh1xbZVNy8LbBSxkPZJDHWARlnSZLHWs4nFC9piPhS259CQEmdz8XOjvEOPK/C7az47dxGI/yhWSflW+LAopR+JM59XFJNen+jQ9mONXMSjKmXRVzMTGolZHnAO1aHG5u67tJUH4jmkkH4p03J3PrWS/Z9ckXSNslvbaSXNaaxiC1xlYeEKIYtpPMERpCwwM/kauD6TaiZY8cVBXuV+F3r2G2h7ZPw5oIPVZED+f1rU2MXmVWA0YAid9ROtZXEMSI5nQeu351rhYgQNhoPavQwytbkZopPYbvj5V13p8qdbZp8p6VuYiFw+VdLdNc5TTwaQHYvV13hqKDSg0AS96aXfVFrSg0UBJ3xpu+riKeKAPK+1XaADClAiB7mhAJ8K7nmZkQP4qA9kcPL7dJ22LAfUGtVhLtrFr3GIXvCfhuLGYecjY+W1ALfA7mFxDKitdUAMHUcgTGaPhII19K4JNvY3i6PUuG3RmdyVEhVXUchmMTy8Q+VW7mKUNlLLm/DIn5ViuzfFbT23u3WcMvhJQiQDABOkiSI9elU+GcdsWb5a3dBB0yuVY+oIiPr61cMqxx00Jxc3Z6EWnnTGgmO7XW8PZN50e4mmXuoK5jyJMZATG49JrD4n9p+JuytsW7c/gUlx/E5I25ha2XiIVZDxtM9BudobC21uG6uRiwUgzmKhiwUDUwFb5VBwrBNin7++CEB/cWj93/M3Iv16agbHN55wnhFy/atKTFuzczW1gAAsTJbKMxMncnb0ivR+EcYt2LTfaboQAhEDXM5JUeI2x8RUysADl84WdTlQ9DSsPrZjnQTj/GijCxh/FiHjlK2wfvP59F57nTetie0jYhu6wguJIlrzoVOUzHdK3xMYPiMBYJ1jQhwng9vDjwiWO7EkmTuSTqSTux1PpAGluW0SarkscD4Ati3lnMxJZ3YySxMkk8yTz/tRH7L6VW72ubuNyKXJAVRJJMDTXc6VajSpCPDe2vHLl/G3Qz5ks3nWyMq6KCREgSw8mms7cxpZ3JZpbRjpHTQAaaaadKjfFF2ZiNWZidepNQ2jMmseeTo44LmHvBUVNCFzRmUE5SZyz0BJMRuecCir9pmksqW+8IjvH8TREcgKz7N+v8AmuJpPDCW7QLJJcBw9oWN66XZnS4kKCwLIw1UrIiA245g1Ha4rbSwyKr5mYE6oUI3bOrBpO0EAQdaBf1P6+tc5qj+ng+CurLhmjs3la3cRFc5lC20EFyJDNsANGU8tqk4faQWsl0PbaMp7yUykHwtqNRosiDzqHsXiAt5mYgQpAnbUjntyNbXG48dy7AggIT1G3yrmyZenPTVm0MOuF3RT7D8Re2jBVUhiBnLHdQRAUDXduda23fOYFwBOkrMeUj338/espwfDMcEqImHa67WgrXDcVlFw5nZCrgDu8+HbwhdJnNRHB3XuWg6XHu2syAXBZytBN0OWUEhcgskgzEXFmnKLb1I2xvDGLhNb+oa4piVW2xDCVExOumvtRvhPFZQMGLKfiDGcvmCeXUdPTXN4excFrKySQVR8jW3AuMQoUlXMSzAeWYTE0J7N4grcuWi+TWERh91hKzrzVlP6isP/VxS8No8RhyXT3XqvdfdGeNRzJxa37Hqfe+VLvfKqmEulkVuo+o0P1BqbWvaTUlaPM3RLnpZ6h1pQaqgJ81NmqriMQttczuqjqxAFZDH9uGu3hYwRTeHvv8AAN9FnQ7GssuWGJXJlRi5cG5pooNwHGO4uC42Y23KZoAnLoTA0+IEe1Fpp4siyQU13FJU6O6VcTT1oI8xw9xbli2uUi5yuSqrG0NO/WTEUVu4V8v7lrOdlyNkI+HqFAK5o0zfTnWd4fhbNy3IZ7ZUa/umcMBvoW29ADodaM8J4zZuqMOFtKWSc4ALK2pUjUHNzIJJFeVrs6dNArtFww4fAX7ZU27pVbhKszB0Da5pJEiD026VhTfsDDouT95DFrgJmS0jnyEDaNTXqXb20qWA9y4NAwVFXwmQAwOs8pGuhIrxvvTceT9BAjy/XKrTtWSHOz3at7D5WOe02jKdRB6jp5Vb4tw0WXFyyM1m5OTqp5ofSfkfWg1zhLhJAkfr5UY7H8eKHuLhIVj4TzU8iP1sTWckuUaJ2qYW4DfxDXEyqUk5ZMqvkSx8I361vOH9gLYJvXrj3Lj+J2VsqfwlAGKgQBrsNqxj9sIvm1mjIWkuTIYkiAeoE67a6UXwJuYgwb1pFaTnOe+5gjXuwFUHX4iNdd4q8dLtYmr7moR8Nh5KGTEEhmuGByzkmB5Eisxiv2nwxW3ZDGYUZixP+0flNXcX2It3B/3r11gNRcYAa7RbCAAVUwfBb1hv3YCQCNEAEHrl3rr/ALnt+Rk3Dt8x04pxbE/9qyuHQ/fcZTHWGzOf4VqHjfYS6uFvYjGYx7pt2mbKk5ZjQZnnSY2UURwOMdDkuYi2gmQZtlhrOkyRr5V1254mr8NuWMM7X7jlQQoZjBcMxJAiNPrSur1MFb4R4lbxAy6ET/PepLW1E27OYiNbWX/Wyr/+zVw3Zxh8b2V/+bXb/JNR1I+ptol6FAtUT0TPCrY3xSfwo7/mF/OmZMMu73n/ANKqg+uaqWRCcGCAdB+un9KY0TOLw4+HDs3+u6fyUiuf/WQPhs2F9beY/N5oUn6CcV6hnsXhpV2LouoHikTudwT1HKjHFQXtXUtjMQonISZn8Ogzc/SKDYDFXroRRcOZ5i3bCooAMSxAhRoaOXuzad2Ha9cYqJzF/B6CdYPXSelefkS1Oc3W/wA/qdkG9OiJY4ZbuLhrRcLZZIYswbMWlNCrECCLdsHL8QRR4dc1tbjWbRs5slu6cp7tmVVRjYVot6mFtpejVjNyTrJNLCcAFq54WEMJBIDqYH3SdVbnvBqzjOFK7K2dg67NuIO4K7R6UoeKhGa1Pb2NnhjLG9vMXcDxYW7nemcwF8gNAtyxN4HeSzXEtW4IAAWZ5VcTE22ZsyoQzsUUqICghVyg7eAL86DYWwbhKyGC6ExlWYmCSTJ5wPeh4s4m0QuS0+bZmPjnU6Hrr16dK28dLFlklie3O+1/D2OfDB492en8DYkNBIRcqqsyAdSYnbQr5UTg1hOFdqLmGtgXbVxEbxZnUsuoH+Im2gGhBNHLXa1bh/dskRuGD6+mjR/DXRiyrFjUZ3a++ePmcuTG5zco8ewfNqoMZirdoTccKOXU+g3NULvalbKzdKlSJzqNuodCAw/1ARXkvbHj13EYlnDkIx/dIDrkkhZ6TvHnypz8WtNxM1j38we7e467jHCWAO6TmzKrMTuYJ28j0qp2f4I1pXuZzbdUKWwRqXuDLnHKByPrrQrhHZK9eRmFwJlGaS4yxvB6E+nXoYm4Jxhlc2LrAgsO7u7lHBkEeRIErpI+njZZvM21L5HVGMVtR6X2UIHeW1IKqSc3OTccQfPw5v4vOtBkHWg3ZUIlgG5C3LpNxgDIBIAVZjkoH1o9adDtrruGn6Cvc8LtiUW90cc95WRZB1pso61dGGU7Aj1qjdUqSDGnr/WulOyKMDwuwWtEXpt2x8RTKFn/ADEH8wYoha4HhcpK3rakH4SEXnrJGsx6V5nxXid4FbDsMuXN3aE5c2nxTufXrVvh3GGtlRJSNfCSJ9evPSvGeGXKZ261wSftQ4tbLpatRkUbzMsep5wAB7GspwfCFmHyrnj2INzEOWkyxOvmd6L9mQMwmNDW1aYma3Zv+HYJUwpDwC+gGkiASSJmZjkAYPlXmvFMKBicqsE8XxGYHnpXqmJxFtLCudipMSANdQSOeo3/AM1eTcQvm5cZlWVz/Mnl8hUY+Spk3H0UuD3qu+UByiFZjSTJMnLzHQaU2EvYqx+9UXQAfjgx5ST/ADq3ZwlrL31gsGTW5aA8adWg/Eo6cvSjdjtRcs2h4EvWWB8SbRoDnQ68xpMeutariiW7dknDu37HKbjMxJObK7I0R1XUCdee1Hcc3fZGwt4qjAhxfzXWDbjKOemaZIGgjfXC9peGZrxe2ymYLZRkUzqCo8wQY86pcK7SXbRAzmBPh3GogzPkBRSfwGnuesYHslmEvi8Sfxd0lq2B6iXIq5e7A4dkIa7iz59/EeYAXL8xVDst2pW8gK3Al1QqoGIGbebZO5HMHlMa6ydXjlsQLjKlxjHdCSynbKQBprr01001rfFGHdIjJKa7s8V7TcGFrGvh7D3LuVlQZvjLFRoMuhOYxtQNnIJBBBBIIPKCZFa3iuMFjjj3XDFUxS3CAPEVlWgAxrFZrinC7tpyLlt0LAuqto2Vs2UldwTruBQ+40V0ujlXTHSp7/CLtoJntsO8UMhIEMpOhGu2tFuK9gcZh7LXrttFRSM0XFJ1YKPCCeZFNWDAAP6+tOGqxieGXLaW3YDLcUskMpJCkoSQpldQRqNYPSqAxBPLahPYRquyA1IAEtq/LwDUifM6V1xnjhxK3IEIjJkHMKZBY+ebL6TFQdnMULWHv3SJhVUAGNyBAPLcVzgxZLuQ7ZLiHMjLlYeIMAW1B1AMidBGk1wz82Rtr8NV+r+R2Q8sEl3/AIQW4DjnFw4dj4QqsBJnOLYbeZALSDFGu0XE0SwDbkM8Kvibnz+KgZfJiLbBcwuXSTdGUzqAEEEhYBMidfagnHOJsbndkR3TMu/Q/wDHyrmhi6s01x3Np5OnBruaW7iWs4MMhIZtLbfhSYJ/1OZM9AOlQ8LvnvrcklbmGtm4SToTlt5vXvIb1BqjxXHm3iu5IBtrZS265olcoaROzBjIPWiS4IDDlVYMwS2FZD91LrM2adFEMYk65F08QFEuNT79/Z/8BNXpXb9f3PWOGYsNaQxGZYjoRow+YIqnxPs9hrkM1i2JBZmy5Dv1SCai7K439yV0kO0A8w0OdTtqxotiTmYAjZInYERESTE7nQ8q9zE9cFJrlWeXNaJNLszy3tDxNcPcC4R7qDUkM+dTHQHYTpqeRqTs7bu4yT3eFYhcxLW8jRtoU8R157CR1FQ9ruyd+zfzqrXVbMCyqzRzIaAY8LDaRv6VN2A4mqXhauEeI5FBzQc3IxoDOoOsewrw/E6tTpbnRCbrkOYeziLlrJ3F3u5jLaveEnp+8Go6wdNOmhKz+zwlVIviEEGbas402DyCI1iAKNYy9Z4dZnMzakLnYFixOaNtt99h1qpgcar2vtF18oYRr8IB8Wx9R56TzrbF4aCkozW73JlkbWwP4ncGFcW3dpdJFxtw0kExO22gI29q0/D7qhAQzHMJLEFiZ0mY26V5l2q46uNxoWwudIA8Ky0ySYO/l0o1wjs9fPds1+6qaShGukCBHuJI/nCg3DO1hSf0/Mlq4+Y3+AxgYmGU5ZkTrPmOWkVSumWJY6ydz+uVcYCyo2JOYkeIeImeZ56gD2qxdsydII0gk+XpXtRtcnOfNAxBVpgmev686lu4lz4vEGMbgRHlrVJ3BIGbbkB/TWpkPm5/i/MVy0aWV8W5kGZP66VPhMW66rAqDFAHlUVi7BqJIaDbcYN2FuuSu3hgH2OvPWucVg1WwcjZoYFTEEaxqOW420oXdbMZX35V3axpXRhpzBqK9CgjdxWf94Dkv2/jjTNH3h/mHMcxrvMwYXiTS2Q5WcZSB8LTy8p+XpVfGYgF5ZcraE766AjQk8oNcniciGUeo0PrHX6062EXsM7u9tXJASQwPIKZ29CPlUPFrAZ2dOZLEdJ1j2qNeIsIB8UczowHIeY9a6GMXUyBO8jr5U0gI8JauMhZWgKQPOTMflRrC9qrwZDMXLemaBLDoZkHQmPWg9jG5c6jVXA+YII/I07WywBG/wCt6dDsI8d4s+Jui++UNlVGKDL8I0MSdeU+Q2q7/wBT95cv3cQguXL1ru5jRfCBmXXRvCp9Z60As8QZZBAM7yJg7adOs0Qz2n8OuaYDDY9NNhTtgq4Yl4u3eWGueMWQoVeWVWLBfSTWm4p+037RYuWbqQtxSDGXTmCJ6EA+1Y192XQEGPxTG8VUKEbAR56H5f0ot+om02FOHcWyW7qZVY3U7ssZkLM+EjbWj/ZbsUl1c7XGDT4UQK0Dq0gjXpyrHLYfeCRMadflPKnt4l1OmcEdM1RNSapOi1JBbs/gxdw2JQltCsKsTmnKvyaNPWo+I8GNhlHxfus9wjLABbKI111j56aa1z2VxeTEXEaQLykTzkyR7zPuKtYpLqrdF7N3jNbt+KSY1cweYlU1HWsHKUcjV7bP/dL5G6ScE/v1DwwWW5hU0YFyy6kMoDIWz7hp16QBVXtZwmwuFS/bI7x7ga4O9DE5gx+Dlrl9KdFNmwcRckXe6FtBznLkmOfhkyf5V03GrF7BsjYUIzrlF1cphhqGOhceIDTWda5sblGSkuE6f1LzcU/j/wALHaKybgUWHtBr5AuLlHeFSgIctBOQBTNCOFW7+Uj4e9tqoJEq6BgDlIPxAAHKdYk9Kv8AZDGrdtpnIDWQVYMCwymPFlBBOi5d9qvcJt3FtWSR4bYhVZSD3xYqN/4PQFtqiUumnCuP1+6NY+d6r/j7skN7GKzm0isneNlPgJ08GkkH7tSYX9oLWmi4bq8iO8/+pUL9aNHh1q2gVyzQI/eOQD6ISJnyBqq9hdrdr3yZF+ZAJ0k/DGm9XjzaVVfQ5ZxtthHC/tJtuAGvEARoykbdWtmiVjtDhbrlgtoudmt90WnqJhvPWaw+M7P22Muo9tPqIk/L0oTxPgdm18Vx0PJJDMfRTsPNorpWbVtf1/cz0G+7Y8OtYpQ3fOrj8SASY5xCgaDrQvD/ALObjqvfX2yKIYTCjqFYnUD0HtT8K4M9m3kzMwVoy5MyiQG1ywT8R36CBWtt8QJBtXMgKIGaPFJAzN4Yidd5BMa711YfCdWPUff9DOUtLpFPg/Y7D4fx2gQ0wX7zMIjXnE6naOWkSQeOPUyICEDw7Np5GROnXqKgIsWVnNIbQqCxEjfQjT086pJL3AcjIAIW44Aga8jBI16aTXXh8NDHbXcylNsMWsUCslpg6NoCDHL9cqJ2sMrKCJgjy9OYoNgsUBlUZWX7zxues8umtETjI0BEcpBqpxfYlM+brHBybTOFZiGEKq6kahoGh5g9dKhuJmyhUGbKZzFUiHZdmIj7orRLaZrRBc7rHKBntDLpGkE/OoreHBOV/HIMlgDrKHptMac46wR5+vcszK4W485UBjclojpM/wAqfH8NAVIIBJY+ozZQfTwk+9E/s4zGAB/220EalkP9RT34hDGyACNDAbqNtDVt7oV7gexwa4ylgywNT4gNPeKfBcJZri5icpdQZEbsARB1rapa/wDbK4a4M+jqXLKfCY0O0eW9D2tgAssrpm3nXwsYJ1Gtuf4j5Vm5+xb9jMcQtZrju7QWdjzjUkx0FcWuH5oKy0HUico/rW4xXDEXBXb0sStzLlK2oJJOs93mgdJ9667OfuwICwWysAuhDCTuTB0IkdaXUSjaRSjwY+1wnPMCQNSZn3jf3pPwxeRAr0v/AKbsMZymfXTfoIri5wm0FYLbQMNmiTU/1CNOkzzJ8AdQCTH066Cu7Vh+jQdtCAfSd69EHCEyZdlXkOfkZnTSuvsdtRGQFQIVeQ8xT66F0mYPDcCuFsxQmOW/sfSrK8OGRlMKzEzM7cgBsPzrU3uEZxpcdRvlmQfXb864xFx1TumZWtnkLagyCNm1I9qfUsWmjNX8MhJzMudlyga+UGB/Og1/CMDqRPqfSa0mL4eneAAEFToZ/R+tM2BBuKx18tI+JqtSSM5EWB4OThwSZIuMInmbYYCfVFH8RqQcDKYrKP8Atglc066ApmI5AsJ8s1aNECWwRsdSOsFU/KPlU2KIgNAmCwPOeY9D08645ZZXsc6nuzE8S4VfnvCDmUhYAggzpsIOpHiHM676n8Jfu3beW/ZGa2JDHKSII+HcqfToaL3bmbNIHxLy6ggj08vXrVpTmA5Qqj5afyrDLmuKTXBvHPOH4QfiuHNfe1LZWXUqIKidYJP+QDYczsAK4xHArgAH2l00KkIYNxgMxMrEqPAvt5k0Ts8hO6/kABUogxInKTHvB/8AqKw1tbIl5pSepg3hXYa0rd5bv351JbKkZerBgZ56b0afgyFgbtx7pAlde7VQdP8ADjUzGp51HcuszZSxymAw6weZ357UL4/iHS25Vvg0EiT4dASTzkz7CiOvJNW9/vubw8SktJpcPh7dsHu0UcyVH5t/U0JvcYQEywBaTAidyNz4R8J3mvPsVxi9fYd7ddxOxPh3/CNPpS4peIuyDqBP1J/MmvQh4JKSU2VLLbVGj7Ucbe1aU2XVS7ZSy+Jog7XDt/CBU3Zjs9ZdFe6ouvcaTnbllY7toTpzoSMEuIZbbyAIIjQT3YMkfreiXBrAtEn4mVgqk5oAjpNehjwxVOCpGfU2dmxxaKii2FygAaaacx4p1McyDoSK6wd5WY93mzgbsdTt03/sKj4czYi44uMTkWQNI3C7ctDT2MOqFXWQQpjXzj9CvSjtsjnYUwmNNtSptyDqCuhB2Osc6p/9R4XuyjLclUu3GDAZpQmVHInwvGv3T6iRuLXSIzz6hT/KrWC4PauqWuIpY3A5MfeAADRyMfPXqaJh8Szw7A4ZrS3UulJ1EnKfRlOxB0I8oq8AvO4D5wtBb+DVWhQB6D3NW1Y1D92B/9k="/>
          <p:cNvSpPr>
            <a:spLocks noChangeAspect="1" noChangeArrowheads="1"/>
          </p:cNvSpPr>
          <p:nvPr/>
        </p:nvSpPr>
        <p:spPr bwMode="auto">
          <a:xfrm>
            <a:off x="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8" name="AutoShape 8" descr="data:image/jpeg;base64,/9j/4AAQSkZJRgABAQAAAQABAAD/2wCEAAkGBhQSEBQUExQVFRUVFxYYFBcVFBQUFRUUFxQVFBcUFBYXHCYeFxkjGhQVHy8gIycpLCwsFR4xNTAqNSYrLCkBCQoKDgwOGg8PGiwkHCQpLCwsKikpKSksKSwsKSwpKSwpKSwsKSkpKSkpKSkpKSkpKSwpKSkpLCwpLCksLCwpKf/AABEIAMIBAAMBIgACEQEDEQH/xAAbAAABBQEBAAAAAAAAAAAAAAACAQMEBQYAB//EAEgQAAEDAgMEBgQKCQIGAwAAAAEAAhEDIQQSMQVBUWEGEyJxgZEyobHRFCNCUnJzkpOywRUkM1NigrPh8DRDJURUY6LxFjXC/8QAGQEAAwEBAQAAAAAAAAAAAAAAAQIDBAAF/8QAJREAAgICAgICAwEBAQAAAAAAAAECEQMhEjEEQRNRIjJhFGIj/9oADAMBAAIRAxEAPwC32N0EwlOiwGiyocrCXOEklzQfz0U89FcIP+Xo/YVpgW/E0jxp0/6bE65i9DX0Sc232U7ejOFH/L0fuwudsDDf9PR+7arRxTRC5sKbZX/oLDf9PR+7au/QmH/cUvu2qeELkvIYgO2PQBEUKXP4tvuRnZFD9xS+6Z7lMHL1pHIWziCdlUf3NL7tnuQu2VR/c0vu2e5Tcq46rrYxDGyaP7mlH1bPchOzaP7qn92z3KY5AlcmMR3bOpR+yp/ds9yTB4FlNrawpU3taS2s3q2kt56XBEHlCkuNkOy2VqY69ozt7TarBeQDo4eFikk2Mui0xHR6kSK1GlSJiS3I3JUbGmlnJWYCk7tCjTvZzTTYD3ERYjipWCLcvWUJ6sntU5ux3Fs6Hi3epDyC4He7QgWPIjcUnIjdGU2hsJlMy1jCw6dkSB5aBQ3YFvzWfZHuWsxlMlpMAw6I9RtwIVLtDB9U4R6D/QPD+A9147iipMvGdqitbgmz6DPsj3JwYNnzG/Zb7k+WJQE6bCRjhGfNb9ke5c3DM+a37I9ykFo9yRwsmtnEY4dvzW/ZHuQmi35rfsj3KTZDlQtnDIw7fms+yPclOHbwb9ke5OBKV1sIx1LeDfIe5J1bdIb5D3IyEoaimwsA0W/Nb9lvuQuww+aPIe5OlK5yPJikZ2EbrlHkPcouNwrcjpaD2TuHA8lYuCi4z0HdzvwqikcazAu+IpHeaVP8DfcjquTezR+r0Pqqf4Gp1zUDD7IznIHPPBSHUeCZNFBjoAOSylyBKEo4kpCELkoehZwkIJRZkMohoQpEjnJJSsYSoJKcwGKfRqfFtLy/Vo3gD2whyp1j8pDmmHDQpJBLLDV6VRxNPsVI7Q9E9z2GA7vF1MLpy3387OHGYKhjbVN8CswB0gB0SC7dEXCl1HMHonfvJMcoN1OiYT/Stq7XmRoVXY+kXYR+YDMx4c2NwLgbeZVlQF/HwTeMozSqtG+mSO9v/pdQqdMzmVVuPxxBysjvI9QVi0FwaPnwPOCVRYkZ65AsC/KOTRqR5KHkZmmoR9m/FBO3L0NiuZnrHT3ypeE2h2g12/0XbjyKtDQaBlAEC2gVFtbCZLjQmDyOrSPYllCeD8rtFYyhk/Gi5cBuQpjZ+Iz0w7foeRFipK3RakrRmaoTIkLUTyBradOaIYWo42bAPzhfwG9EFkfT/LITUnTXgAT7Fb4DYYJ7ZJI1kQB4K0DG0xDQ5x4U2/8A63LrEeRLoymJY5jczmPAmNPYNULKgOhBO8bx4K/xdSqBmNJlMcXlrnnuk+xU7Dm7WUtLtQ6JPMwitjKVjRYouOZDHdx9hVi5RsZTmm7uPsKrFHWaHZJ/V6H1NP8AA1SXm6g7JqTh6H1NP8DVMRrRjfbBemyn3NTbggwoaXFFCWnTLzDRJ9XipSmoq2MiO8wPao2LxGRnWP7LdxPyjwa3eVb09mtp5qtUyGiY+SIuTz4LPVcR8JqGo8WAim06Nb3cea87L5juoGrFj5bI/wCnG65Kzhya1vtTuF20xz8txwziD3A6I6tUtbIuN49iGrQbUFwPAaKC8qd9l/jh9FhYpS1UOIxL6BEmW/JdvHI8VdYHFtqNkf8AvmFvw51kVPsjkxuKv0HlXIyEC0ERjGAENDiWtzNzlolwbOo9S0IJOUucHAWzgdog6ZhoVRPptJHWOLWXzEajgSOCtMLRaBaqypwgBpI5wYUGthltFnQJvpru4bl1Z0OYd0lp4QV1CodMsaWS16edpabTpyO4+abtGd9mbxeFNKrljsjO9h3ZQ0keIlZ3Y4mq0nc1x9i1m0sWXNyvs9ranc4FkSPJYbBYioKjW0xLn9kSJjf7F5+TIlmt9Hp4E542jTVHgHmeGveoWMeKjHANceyRMWBFx64UmtWDGG5c1o7T9DUcNw4NncqfCPzB1esZGaKTJIaHbgQNZKXL5nO4paHw4aVsTYeK7ZYflSf5hY/kr+nTLnZWiXHcNRzQ4HolmoGqCG1nEuacsz/DyBVjsrExTDKbIqmzj8075O9bMEnCNNEM0lJviS8BsprCZMv+U4fJ/gYd3Mp11MTuAGnM895RkZGgCeZiZPOeKrsbtQsgvouJJhsw0eHgr2ZIpyLOiQGwMoJvpPsUDEbcblcKby46fFgNAO/tO/JQKuMc+IHVjeGuJJ7zuCjwAIAA7kyTZRQp2BTDtXuL3Ek5jcgbgCjIShKQqJUFjJCaxZ7Dvon2FSS1M4tnYd9E+wqsQFtsel+r0Pqqf4GqcGAJnZDP1ah9VT/A1SnU0DJJ7YxUdKbcU5UACfwODzS51mDjv/spZcixxtjxVkbD4F1QjUD1kcVbMoNa3K20+tP0hbv9QTGIrNa6TuEDiSV4WXLLI9l1Eb2nSzUKrY+Q72LB7L2fVqmKbSYF3aNHefyW1r54BqGA6Q2mIl1tC48gqU7VcWuZTii2To2ToDqbb0ijZpxNpNIhV9mlsB0S4mQCZGXkUDcC9jsoILT6JJ0PNM08JVa8vFQVDvkmTKfxWNqBt6RniL+MLnFlmnehnaOzH1GZc7RvNjqFWYTEPwtQMfGVxsZsDv8AAqyG3G/LBaeBt4wVF2lWp1WFutuyeBRjOtDJPp9Gha6b/wCXEoCFQdGdqyMjjJbaf4dx/JXdXFCbEeC9bHmUo2zHPE4yqjq+kwDBBg6OvoeSvxhgBamxhI1GQ68Fnm4oOcWxu5RzCLDYw0nBsBzCSZcX9nlImyPJPaFlE0bWjWAI3z7E+x8/5uUCljWPPZgxqRMCeJTwqt+TfjBkDxR5Gfi/ojbeYIZpJzt7wabl5/giWvbroR7PylaDbe2s2MpUwZFN3bO4OcCI8AfWs4+qG1gN/WRA9fqXk55KU3R63j43GKsk7axR7LBpDnHvGikUdoU6oFNlMmHUspiBDbyBxn2pnaDDla5skhwsN4db2rS1KgoBrGgNqFgc9wjskWjzIU8UFKNspOajFJLbNHgqkMa02IA9moUZmWmakC5dM94B8FkNldLKtPEZKzi+mSAXO1aSYkHhK1O1Dl7dy2JMXkD+xXr48kZx/E8qeGWOVP2DXqZjqBzdaYOlyqrHvL6ty0hglpaZuZmUWMxLHtDWgOGocQQWHdHFMMbAA7vFVih0qOAQ5UaSVVHCELqVPK0C5i19UUIosmQGCmsUOw76J9hT4am8SzsP+ifYVaApfbG/02H+pp/02p6q/wAk1sr/AEuH+ppf02lSsJhOsdfRuvuUZyUY2zLVyBwuA6y7vRI03mPyVmaVgAIGkcl1hmJgDQHSAo2IxGYDqzM9ku+bz5leLlySyStl1EHE48B2Vozv4CwHeUzRPbaXAF75iPRbATmBpty/FmfnPOpIMFBiKUZXNkZHg23tNifWoVRS0SKtIEybnjwFv7rJPdkqPbBNxz4/2Wxc9sRMyD61lNugtcHjudwJG7yTcqKYO6ZBqBpznQ5RoI0UibdlxuJuQRpzTOI8rGUFXEsLYjUCIEbkGzWR3ucQCcriQ7Vtoso9TBAlwNJlhNiRM7lPqRMHcAInQapmRlNyBMzvHALiidFZ8CYxxigAYJnOYiNLKxw2yXEAucWjc1u63Epdm4XrH5jJaOO+PRVzU1W3DiTVyM2bM06RCwuADCSC4k8TOuqcqUQ4EGYNtYKdTGJxTabC95gDX8lqcVFfwhbk/wCh/pk4dhlgyCMpbaOObeSq7aPSwv7NBpDiL1HWyjeQ33qro062NeTdlIECN8H8yrSp0Le5waHBtMzAHEcXG8rFNzmqgtGqMcUH/wCnZQuqtaQAC9xIuRzuQN/epOMwp61wptkyHNgHWAfyWx2T0IpUYc853erz3q0bRYJDIAH7R0Qe4FJDxH3JnZfNjdQRhKlXK4sJyuBBG6LggjxSM2ka7oe9uck5jMAAcP8AN5U3FA169SqwAUyYZmbJIAF+WiPB7ODScxbcD5PDguh4suX/ACM8yq/ZExmzaL3mHVDb0WgAWbIkniVq9l4htaiaTxdog3kkfJd4KtNFu54SUuw4Oa+HDQxqDq08lvjjUV+JklPmti1qRpuyusRodxHJNwrttanXbBjMN3ygeLSqvE4AtMB7TJgNqEU3eDjYqiaJp+n2MLkVWi5gBc1wBMAxInhISBqdNBYrSilcGIwxOhWCEGJ9B30Xewp8MQYlnYf9F3sKtESRqdhUR8Ew9p+Jpf02p0VIEMaCd5Nmg8zvQbGp5sHh93xVH+m1PYihlLXjQekInsnW3rXk5ba0LWyHi2EzPaAEgXy2EnfdOU252tNiBBaBYAxqpVd0ttfh+Y8lX0cXkGVxkT2YG75p5rC+yq6HMG4Mc5h3kvp8Mp1A7ijxVYiTIAj/AAKFj8a3iAN0G4O8hUWO2+QWsMOzuaJIINzvASN/Q8YORYYHFszua5zhvLZgCdwKibecWS2S4P8ARkSbD2hUeExTuvBMta50nMDdptqdxJWkrVhla52jSRx3Ob+SaDtUyso8Jpoy1CtAALqlgILm/wBtEbsY2wzDXgVK6wQLHS0hN4gtOljuOUpLNaaI/WyTOUmbyYdHcU7gsOa1dlOIaZJdrYai2lkzkbJL3Bzjv0Ntyvuiposp1qoy5wTvk5Q0GAO9VxJOWxc0uMG0WVatQpQyALGwueZhcw0nXGgMaRfVYtpc+s+vVkSHBg3zOkdy0XR+j1oqSS0DKSALmRx3LXDM5S10Y8mBRjbZLxFSiN9+AuVSba2c2swdvq4MtBGYk8TuV/iMDSZYTmOjW3d4qjxgivlkOLYAG4OImLb41VJz1s7H3+JKwjRRYwAdkWA3lxsC7mSrot6tgbbOSdbgE625LPYmvNN7WkHK0kumO3qBPeo2Cmo5kuOd8Xc48LkcSSprJWkNLE5bZqvhTC8NBzPjQH1ncAoVbK7Mx9QlgMZRABM3zQLj1KDTZ1GJ6kAl72wwxDcurnk98iOSnt2aRvB13LRHZnajEQUKO71ImYamdJRtwJT1LARclUJ69MZOym8T5oRsgc/MqzASNC6zrf2QWbJbzniDBCDamGa6m4VRIDTm7Jc17Y0gei7gVZAIyyUONncn2zxyjtao3E5g6p1PWNIpyQCGEdl7dJgbl6nhqdKo0PZBa7Qgz4HmoG2+i7XuNRjRJINSmWjK+N7D8l/tTewNhupOD6FQik49ujVaZbGuUjQqMFOEqXRtzSx5IJ3TRdNwA4BODBDgFI80bxaeF1rs87Yw3BN4BNYvBgU32+S72FTnbjuP5pnGj4t/0HewplI62P8AR7/R4f6ml/TapOPr5KbjwCjdHv8ASYf6ml/TYg2xVzA05yyJngsE/wBSq/Yr9kVnuph1QQCSIi4B0nmqnbW0HUnuY4OIGXKRlAg6TvKsqj3NLWh8ibiRNrTbcmcbhHVaoLGBxyNmSImTEysiXKLSWyypS5GQxe0H6NhoJvk18z+Suf0jR6uIzNaWluYDObgknnO9W7ejtY7qTfHT1KPjOiFWC8vaSBcNEkjeLhL8Evov8sJaKbbW0GPcMtzcwPCLcVPxWJ7D9LHfpYg381QwGuqZYL8wyiIkOe0G43qZth+ZjxcdY8NH8zgPyUkqkWklpIeD+Md4LT5IHVG8/DL71uaOycOAPi6RgAaN3CElTZOGOtOl5NWv/L/TL/qX0zBms3gP5j+SAVwTHnlEW8LrfHZOGj9nS8mrP9MNl0m4YupsY106tABiI3JX41K7KQ8lSlVGJon40ACwc86mCJN1b7H2m9lbqhbrSwEsu6L6cFXYKmwtDmTMZTPEXcY8/NbTYGyhTptq5R1jgZnUsOkcDAQwwbdIrnnFRdotqODawdkd5Jlx7zvUetsWi9xc6m0kwS64NuYUunXDrjxBsR3hGSvRVM8tuS2ZvpDgKNKg9wZDnGGgEgTvMcQFO2Lsmk2nSeGS7I1wcTcEiZE6dyoekuK6zFFpP7MANbwJ9J3fu8FeYDaLWYEVTBFNjhHEtJaG+oeaywmnkeujZkhNYo77YOJcDtCiLSKVQ90lXJasLsbHPqYxlU3e9xBAuAzKRA5Cy3YCrhnzt/0l5OJ43GL+hMqRzUSFyuZgCkCJwQhAIsog6CgRFEI5K4BC0pwJkKwgEUIWo0QEdwimf4fyIhJjf2dT6DvwkpcR6L+9vrIskx/7Op9F34XIo5kDo/tmMHhxH+zS/pj3JzaO0A9p7I05z3WKp+jzScJh+HU0/wAAVwzDhZsmfDFUlbKNNSIGyK7rtFKPSOcwBeOyCe5S6VZ7HSH02ghouQ4z4I69AHcmPgg4DyXl/M4vSK2pbLD9LOaIL2z9E/kVWY7EvqwOui+gbA9V0rsMn8IGt3fzIx8qbdBjxXRnK3R9zX9YAHuHMg/SA3lPYbZhqgEPaWt3XkOG885WncfHRVLsJmz1GAg/JyneDckcEaSla7LqbktkduwS05jUjlJP5pt+Lw49LdYndPgnNqbSNJmUte5zh6MdnvncFhsZjiAbkRxEoyySNGHFzvkbxmHpVGyA0ji1xP8AdRcVslm5+SdJJjyKXZuyA1rauGeHCowZmuPZJic07j7lE2xQxLmFvxTwQTA1bG9rp42S/IydR5dnM6OQIzAD+Fsa63VoyrUYABUgNHCbbgs/0V2xD6lF5M2LQbxuI7pWjqU8w9yaM36DkjUqexs46oXDtNzC+kW58QnqfSeHBtSmWk6EEZXdxKjvpmDu58k3Vwudpa64Mf5KosskK8cH2jL7WxvWOfUgy58tmxLDpHgtHtqlkwTaDCAKdMVKrtR/C3m5758Gqqweyi6p1uUmm0nIwk5sos0idQL2UzFsbWcxmbKJzVJs4wey0DvMzyU1Jxtv2Xm7cV9BdB8EczqzmwA3JTJ3me0QtjKzza9VgDWEEAQ0EbuCkU9uAWe0g8rrRiyxgqMOeM8s3Jl0SklRsPjmPEtcns61rImZXFoIlCAlzWSAogOCJCulEIQ1TrEyCjYURWPhESgBXGoIJOg18BKZC+xomXd7x/4Nn2ldj/2VT6LvwuTGCdmOY7h/5P7R8m5fNPbQ/Zv+g78JTILKLo2/9Tww/wCzT/CpT9ptaC51mh+STMzroNyY6PU5weG+ppfgCk1MI1zXMeOy83PPce9eFPTs0Km3Y+2sHCWkHhCUtKoH7Nq0iWzOuQ6A8iR6Lu+yJ1OrDe24TMyYDSBPam8c0lKRR416ZdFqZfXaHBhNz6I5d+ixWLxNellcHOYHjM0mbjjB9hVx0K2jVxNd7KoDmMbmJyic0ZWifEnwQhh5S4lJYeEeVl4zEhpIzQTuMJuWSSQWk72yD3m8FVwqO63E05zBlRgZIE75HlCrnYsipUawnKDEbvRExwSyuDpMrDC5GoaCQC2rM7ngT6kNanlaTUpNeBqWwbdzgsKza1RmIexr3RkY/WSHGRYniNyXF7ceQQ57iN8mR5LRCMpRsqvFm32bGlhKVqtEZHCbstYi4c3SOSg7S6Q06NqxpkOn0CMwi92e7esKQ4mGktafSykjMPNOUcGxpJyi/wAo3PmU3xWtlV4ddskbLxRr481A0tDibaWIiL/5ZbzD12vAgy4CCN/PVUHRrCRmruAgAtaDYxqXAd8BW9HCB1Pt9mACHeiWnWRxScd66IZmuVIlVRuAso7XG4LY4aX8keFrONNrokmR3gEiUdQngiSBDvLjrCj9YypIIkt4iAe6yk9Xz70Jp8lwbIz8AB6LnMO6CSPLRcTVaO2G1Gi8xlcBz3FS8iiYrAy/OW9YIjLJ7PMDehJMHJMGo2nUALSW2kX15iLFRaG06jDYyBxR4em0EZsziBaezA4BhsnX0qZgafSsUlNdDUl2TqXSFps8ZTvO5TG4psE5hA1Mi3eqHEbNB0KzHSWu6mwME9sxwDraK0c0497FWCE3o3H/AMpw0x1rZHCfcp+Fxragmm4OHK/mNR4rxwbHMFxdB7PyTlBm4JT2yC9lxUc10nNldqOYVv8AS12Vfgpr8WeyNqXuoW2dtjDsDi0mTAExumVisF0vrUwGuhwG9wg68l2N2+cQ5gdlADszWxILo0PEJ35Ma0Sj4E1K30bvZO3Kdel1jSAA2XyfQtJnlzVdtbpMHt6vDFtRxjM4ehAvEjUm3rWMqYSp8FFWlUdlLzSqsaI19EEjUEK/6JdGy2qHvNmCXAWa0xZvhxTLLKTSQjwwhcmbbC0srADrq76RufWmdpv+LfzY72FPh03nXTmom0j8U/6DvYVuXRgfYz0Yp/qWF+op/gCnvoBQOjzh8Dw0fuaX4ArBeRPZzvkQcQx4BDYNrAyI7iLph2Ha5oDwWkC95HnoVZVBKg4nZ2aYc4eM+pZpQT9miM/sqa/RenUJc57hE+k5sfynQK56O0aGHw5eww2Mzy7W27utbioFTYv8ag1tg1S6zpBiWkuywLgQqYm8bvspKUZqnIqsdjnUmmoSGmrUdUJJiJ0HgI81SNqvIORwqbz1ZBMzOhutLtHojUquzvqBxAIDQ2w+jNvFZyvspxlrCJsRmECDuMb0sYKXZ6fj5Y1p7IVGq4Z3va4PeRaD2Wts1ukJipXk8fEBWmE2HVDgx9XJOhILm/aLle0OhIt1lcu5ANAO+xKr8ijos/JhDbKXo1scYl7s7i2mxjnOIgEusGtBNrklabDbJwtEy6Hm2pz+Q0CkYfo3SY0tAMHWd/Mp9mx6Q+QPKQpZJc6SMGTyecnt0V+N2i59mtDGAzeL8iOHIIsIJGZzMxB1dOVw1kN3BWpwoAsAO4IHU1PcdEua6Q/SxAI3CLaQjyhQn0958UtCo4WvHcnhOuydEyAgcE41wKbq05tMLQqYtnAyLQuDtxQ06TW6CJPmiIsuYwLqLXAAgHvCZOz27pHrHkU7lcYiBxlK/NNgO5Cg2/srsRs3fGnAlh9ypts7LdVZl+MlpDmEhrhm3XGi1NRl+XLVNhhJNoG6dZ3jmhxKRytGIwWPyNyPDbnttcJcwxEiCLeaZ2ngabiBTc+SdAzI0cy4k2WzxeyGVAMzQTxmD3Kux3R8usOsiwLRUytI4GRZFRLfMrswJw9RpdfMJiZkd7UlKpkqAvdBBBaByvcmwW3w2xKgqB9SkCGtAp02vsD85ziLn3KOOilZ1Uvd1UPaRGpYCd7RZx5o/Gi68rVNkDZ+3WsovphxAc8F0NOcRYBnqU3qcdXwjgD1VOkC4g2q1bZu14Eq22d0NYxrJOZzNCdf7wrjE1arWmWiq0ghw9EkEQRI5K0eK7MeTKm/w+zIdEumRpBtOqSWSBJnsiZnwW+2g6aTyDILHEHiC0kLyXF7Ky1qjGnSTTa6AXNInL36+S1nRDbnWYWpRce1TY4s45CDYdxWjFKnxE8rEmuaNZ0Yp/qWFP8A2KX4ArXqlD6L/wCgwv1FL8AVtCjKB5ze2Q3UUL6e4KcWoCFN40cQRQSfAzKnlt0qHxJhsqquCJkcfO4hUFboeS6WvIERDmz/AJotpFk2QZ5R61ywpFI5pw/VmV/+IuPpPn+X+6nYTZHVjLmLu/dyCvXuUSsm+CLGlnnLTZF+DhJkARupOQZTvQ+BIVSGXtB4oXgAgFPEBA8jeu+NexlIaNNuiA0k6NeKWqbIPEg8mA1wSH/NVznJQ1FRSDZwHFE1yHq1xC6g2GHBc14TUj/Cihc9HBlwQFoXFiAtKZUzhxEAmwEoKbihQwwI20k21PNQo6wurSObNkQC5MooVyKfbPR1lcT6Lxdj2i7XDSeIKzFTo7Uw2Ja9l2Pa8Pj5LixxNvmkiVvpuo2Pjq3/AEXfhKvGKHWWaVXom9D/AP6/CfUU/wAIVxKz/Qt//DcJf/ZZ7Crxr0jMsv2Y4UMoXVQgNUJQDkpHFNF4TYHMrgoflASgCUwmoJ2ZC9JmCB1RdRwTnJmoudVTT6yDOGKjDwQtombgp11YIPhCBVHNopK1LgkOKQOxKAaZ2RdnQtfK4v5JaGCL4XZvFcSk8V1HCz3LsyVrUphdxs4ATzS67lxQ+SFUEIBIQiL0JqKiQA2lONKjtel61cBknMuDlH68LutTJAokSm8WJpv+ifYUra4ABO/RMYzE9h30T7CjGMjqA6An/heE+pb7VbzdKuRXSJT/AGYNROU9Ui5L7AOoiuXIo4BI5cuTo4EoHrly5nDT0w9IuSMquhqpqolV5zalcuSseIocUD3G1965ciMxunVN7nzKdFQ8T5pFyR9nB5zGpQdaeJ8yuXLmchBVManzKafXd84+ZXLkg6AdiHfOd5lN/CHfOd5lcuQHI9XGPj03faKh1doVP3j/ALbvelXJbKRSI1XaVX97U+273qP+lK0/tan23e9KuRsdJDI2tW/e1PvHe9M19r1p/bVfvH+9cuStsdJDdTa9bK346rqf9x/HvVdtDbFeHfHVfRP+4/gea5cnTdHUj//Z"/>
          <p:cNvSpPr>
            <a:spLocks noChangeAspect="1" noChangeArrowheads="1"/>
          </p:cNvSpPr>
          <p:nvPr/>
        </p:nvSpPr>
        <p:spPr bwMode="auto">
          <a:xfrm>
            <a:off x="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0" name="AutoShape 10" descr="data:image/jpeg;base64,/9j/4AAQSkZJRgABAQAAAQABAAD/2wCEAAkGBhQSEBQUExQVFRUVFxYYFBcVFBQUFRUUFxQVFBcUFBYXHCYeFxkjGhQVHy8gIycpLCwsFR4xNTAqNSYrLCkBCQoKDgwOGg8PGiwkHCQpLCwsKikpKSksKSwsKSwpKSwpKSwsKSkpKSkpKSkpKSkpKSwpKSkpLCwpLCksLCwpKf/AABEIAMIBAAMBIgACEQEDEQH/xAAbAAABBQEBAAAAAAAAAAAAAAACAQMEBQYAB//EAEgQAAEDAgMEBgQKCQIGAwAAAAEAAhEDIQQSMQVBUWEGEyJxgZEyobHRFCNCUnJzkpOywRUkM1NigrPh8DRDJURUY6LxFjXC/8QAGQEAAwEBAQAAAAAAAAAAAAAAAQIDBAAF/8QAJREAAgICAgICAwEBAQAAAAAAAAECEQMhEjEEQRNRIjJhFGIj/9oADAMBAAIRAxEAPwC32N0EwlOiwGiyocrCXOEklzQfz0U89FcIP+Xo/YVpgW/E0jxp0/6bE65i9DX0Sc232U7ejOFH/L0fuwudsDDf9PR+7arRxTRC5sKbZX/oLDf9PR+7au/QmH/cUvu2qeELkvIYgO2PQBEUKXP4tvuRnZFD9xS+6Z7lMHL1pHIWziCdlUf3NL7tnuQu2VR/c0vu2e5Tcq46rrYxDGyaP7mlH1bPchOzaP7qn92z3KY5AlcmMR3bOpR+yp/ds9yTB4FlNrawpU3taS2s3q2kt56XBEHlCkuNkOy2VqY69ozt7TarBeQDo4eFikk2Mui0xHR6kSK1GlSJiS3I3JUbGmlnJWYCk7tCjTvZzTTYD3ERYjipWCLcvWUJ6sntU5ux3Fs6Hi3epDyC4He7QgWPIjcUnIjdGU2hsJlMy1jCw6dkSB5aBQ3YFvzWfZHuWsxlMlpMAw6I9RtwIVLtDB9U4R6D/QPD+A9147iipMvGdqitbgmz6DPsj3JwYNnzG/Zb7k+WJQE6bCRjhGfNb9ke5c3DM+a37I9ykFo9yRwsmtnEY4dvzW/ZHuQmi35rfsj3KTZDlQtnDIw7fms+yPclOHbwb9ke5OBKV1sIx1LeDfIe5J1bdIb5D3IyEoaimwsA0W/Nb9lvuQuww+aPIe5OlK5yPJikZ2EbrlHkPcouNwrcjpaD2TuHA8lYuCi4z0HdzvwqikcazAu+IpHeaVP8DfcjquTezR+r0Pqqf4Gp1zUDD7IznIHPPBSHUeCZNFBjoAOSylyBKEo4kpCELkoehZwkIJRZkMohoQpEjnJJSsYSoJKcwGKfRqfFtLy/Vo3gD2whyp1j8pDmmHDQpJBLLDV6VRxNPsVI7Q9E9z2GA7vF1MLpy3387OHGYKhjbVN8CswB0gB0SC7dEXCl1HMHonfvJMcoN1OiYT/Stq7XmRoVXY+kXYR+YDMx4c2NwLgbeZVlQF/HwTeMozSqtG+mSO9v/pdQqdMzmVVuPxxBysjvI9QVi0FwaPnwPOCVRYkZ65AsC/KOTRqR5KHkZmmoR9m/FBO3L0NiuZnrHT3ypeE2h2g12/0XbjyKtDQaBlAEC2gVFtbCZLjQmDyOrSPYllCeD8rtFYyhk/Gi5cBuQpjZ+Iz0w7foeRFipK3RakrRmaoTIkLUTyBradOaIYWo42bAPzhfwG9EFkfT/LITUnTXgAT7Fb4DYYJ7ZJI1kQB4K0DG0xDQ5x4U2/8A63LrEeRLoymJY5jczmPAmNPYNULKgOhBO8bx4K/xdSqBmNJlMcXlrnnuk+xU7Dm7WUtLtQ6JPMwitjKVjRYouOZDHdx9hVi5RsZTmm7uPsKrFHWaHZJ/V6H1NP8AA1SXm6g7JqTh6H1NP8DVMRrRjfbBemyn3NTbggwoaXFFCWnTLzDRJ9XipSmoq2MiO8wPao2LxGRnWP7LdxPyjwa3eVb09mtp5qtUyGiY+SIuTz4LPVcR8JqGo8WAim06Nb3cea87L5juoGrFj5bI/wCnG65Kzhya1vtTuF20xz8txwziD3A6I6tUtbIuN49iGrQbUFwPAaKC8qd9l/jh9FhYpS1UOIxL6BEmW/JdvHI8VdYHFtqNkf8AvmFvw51kVPsjkxuKv0HlXIyEC0ERjGAENDiWtzNzlolwbOo9S0IJOUucHAWzgdog6ZhoVRPptJHWOLWXzEajgSOCtMLRaBaqypwgBpI5wYUGthltFnQJvpru4bl1Z0OYd0lp4QV1CodMsaWS16edpabTpyO4+abtGd9mbxeFNKrljsjO9h3ZQ0keIlZ3Y4mq0nc1x9i1m0sWXNyvs9ranc4FkSPJYbBYioKjW0xLn9kSJjf7F5+TIlmt9Hp4E542jTVHgHmeGveoWMeKjHANceyRMWBFx64UmtWDGG5c1o7T9DUcNw4NncqfCPzB1esZGaKTJIaHbgQNZKXL5nO4paHw4aVsTYeK7ZYflSf5hY/kr+nTLnZWiXHcNRzQ4HolmoGqCG1nEuacsz/DyBVjsrExTDKbIqmzj8075O9bMEnCNNEM0lJviS8BsprCZMv+U4fJ/gYd3Mp11MTuAGnM895RkZGgCeZiZPOeKrsbtQsgvouJJhsw0eHgr2ZIpyLOiQGwMoJvpPsUDEbcblcKby46fFgNAO/tO/JQKuMc+IHVjeGuJJ7zuCjwAIAA7kyTZRQp2BTDtXuL3Ek5jcgbgCjIShKQqJUFjJCaxZ7Dvon2FSS1M4tnYd9E+wqsQFtsel+r0Pqqf4GqcGAJnZDP1ah9VT/A1SnU0DJJ7YxUdKbcU5UACfwODzS51mDjv/spZcixxtjxVkbD4F1QjUD1kcVbMoNa3K20+tP0hbv9QTGIrNa6TuEDiSV4WXLLI9l1Eb2nSzUKrY+Q72LB7L2fVqmKbSYF3aNHefyW1r54BqGA6Q2mIl1tC48gqU7VcWuZTii2To2ToDqbb0ijZpxNpNIhV9mlsB0S4mQCZGXkUDcC9jsoILT6JJ0PNM08JVa8vFQVDvkmTKfxWNqBt6RniL+MLnFlmnehnaOzH1GZc7RvNjqFWYTEPwtQMfGVxsZsDv8AAqyG3G/LBaeBt4wVF2lWp1WFutuyeBRjOtDJPp9Gha6b/wCXEoCFQdGdqyMjjJbaf4dx/JXdXFCbEeC9bHmUo2zHPE4yqjq+kwDBBg6OvoeSvxhgBamxhI1GQ68Fnm4oOcWxu5RzCLDYw0nBsBzCSZcX9nlImyPJPaFlE0bWjWAI3z7E+x8/5uUCljWPPZgxqRMCeJTwqt+TfjBkDxR5Gfi/ojbeYIZpJzt7wabl5/giWvbroR7PylaDbe2s2MpUwZFN3bO4OcCI8AfWs4+qG1gN/WRA9fqXk55KU3R63j43GKsk7axR7LBpDnHvGikUdoU6oFNlMmHUspiBDbyBxn2pnaDDla5skhwsN4db2rS1KgoBrGgNqFgc9wjskWjzIU8UFKNspOajFJLbNHgqkMa02IA9moUZmWmakC5dM94B8FkNldLKtPEZKzi+mSAXO1aSYkHhK1O1Dl7dy2JMXkD+xXr48kZx/E8qeGWOVP2DXqZjqBzdaYOlyqrHvL6ty0hglpaZuZmUWMxLHtDWgOGocQQWHdHFMMbAA7vFVih0qOAQ5UaSVVHCELqVPK0C5i19UUIosmQGCmsUOw76J9hT4am8SzsP+ifYVaApfbG/02H+pp/02p6q/wAk1sr/AEuH+ppf02lSsJhOsdfRuvuUZyUY2zLVyBwuA6y7vRI03mPyVmaVgAIGkcl1hmJgDQHSAo2IxGYDqzM9ku+bz5leLlySyStl1EHE48B2Vozv4CwHeUzRPbaXAF75iPRbATmBpty/FmfnPOpIMFBiKUZXNkZHg23tNifWoVRS0SKtIEybnjwFv7rJPdkqPbBNxz4/2Wxc9sRMyD61lNugtcHjudwJG7yTcqKYO6ZBqBpznQ5RoI0UibdlxuJuQRpzTOI8rGUFXEsLYjUCIEbkGzWR3ucQCcriQ7Vtoso9TBAlwNJlhNiRM7lPqRMHcAInQapmRlNyBMzvHALiidFZ8CYxxigAYJnOYiNLKxw2yXEAucWjc1u63Epdm4XrH5jJaOO+PRVzU1W3DiTVyM2bM06RCwuADCSC4k8TOuqcqUQ4EGYNtYKdTGJxTabC95gDX8lqcVFfwhbk/wCh/pk4dhlgyCMpbaOObeSq7aPSwv7NBpDiL1HWyjeQ33qro062NeTdlIECN8H8yrSp0Le5waHBtMzAHEcXG8rFNzmqgtGqMcUH/wCnZQuqtaQAC9xIuRzuQN/epOMwp61wptkyHNgHWAfyWx2T0IpUYc853erz3q0bRYJDIAH7R0Qe4FJDxH3JnZfNjdQRhKlXK4sJyuBBG6LggjxSM2ka7oe9uck5jMAAcP8AN5U3FA169SqwAUyYZmbJIAF+WiPB7ODScxbcD5PDguh4suX/ACM8yq/ZExmzaL3mHVDb0WgAWbIkniVq9l4htaiaTxdog3kkfJd4KtNFu54SUuw4Oa+HDQxqDq08lvjjUV+JklPmti1qRpuyusRodxHJNwrttanXbBjMN3ygeLSqvE4AtMB7TJgNqEU3eDjYqiaJp+n2MLkVWi5gBc1wBMAxInhISBqdNBYrSilcGIwxOhWCEGJ9B30Xewp8MQYlnYf9F3sKtESRqdhUR8Ew9p+Jpf02p0VIEMaCd5Nmg8zvQbGp5sHh93xVH+m1PYihlLXjQekInsnW3rXk5ba0LWyHi2EzPaAEgXy2EnfdOU252tNiBBaBYAxqpVd0ttfh+Y8lX0cXkGVxkT2YG75p5rC+yq6HMG4Mc5h3kvp8Mp1A7ijxVYiTIAj/AAKFj8a3iAN0G4O8hUWO2+QWsMOzuaJIINzvASN/Q8YORYYHFszua5zhvLZgCdwKibecWS2S4P8ARkSbD2hUeExTuvBMta50nMDdptqdxJWkrVhla52jSRx3Ob+SaDtUyso8Jpoy1CtAALqlgILm/wBtEbsY2wzDXgVK6wQLHS0hN4gtOljuOUpLNaaI/WyTOUmbyYdHcU7gsOa1dlOIaZJdrYai2lkzkbJL3Bzjv0Ntyvuiposp1qoy5wTvk5Q0GAO9VxJOWxc0uMG0WVatQpQyALGwueZhcw0nXGgMaRfVYtpc+s+vVkSHBg3zOkdy0XR+j1oqSS0DKSALmRx3LXDM5S10Y8mBRjbZLxFSiN9+AuVSba2c2swdvq4MtBGYk8TuV/iMDSZYTmOjW3d4qjxgivlkOLYAG4OImLb41VJz1s7H3+JKwjRRYwAdkWA3lxsC7mSrot6tgbbOSdbgE625LPYmvNN7WkHK0kumO3qBPeo2Cmo5kuOd8Xc48LkcSSprJWkNLE5bZqvhTC8NBzPjQH1ncAoVbK7Mx9QlgMZRABM3zQLj1KDTZ1GJ6kAl72wwxDcurnk98iOSnt2aRvB13LRHZnajEQUKO71ImYamdJRtwJT1LARclUJ69MZOym8T5oRsgc/MqzASNC6zrf2QWbJbzniDBCDamGa6m4VRIDTm7Jc17Y0gei7gVZAIyyUONncn2zxyjtao3E5g6p1PWNIpyQCGEdl7dJgbl6nhqdKo0PZBa7Qgz4HmoG2+i7XuNRjRJINSmWjK+N7D8l/tTewNhupOD6FQik49ujVaZbGuUjQqMFOEqXRtzSx5IJ3TRdNwA4BODBDgFI80bxaeF1rs87Yw3BN4BNYvBgU32+S72FTnbjuP5pnGj4t/0HewplI62P8AR7/R4f6ml/TapOPr5KbjwCjdHv8ASYf6ml/TYg2xVzA05yyJngsE/wBSq/Yr9kVnuph1QQCSIi4B0nmqnbW0HUnuY4OIGXKRlAg6TvKsqj3NLWh8ibiRNrTbcmcbhHVaoLGBxyNmSImTEysiXKLSWyypS5GQxe0H6NhoJvk18z+Suf0jR6uIzNaWluYDObgknnO9W7ejtY7qTfHT1KPjOiFWC8vaSBcNEkjeLhL8Evov8sJaKbbW0GPcMtzcwPCLcVPxWJ7D9LHfpYg381QwGuqZYL8wyiIkOe0G43qZth+ZjxcdY8NH8zgPyUkqkWklpIeD+Md4LT5IHVG8/DL71uaOycOAPi6RgAaN3CElTZOGOtOl5NWv/L/TL/qX0zBms3gP5j+SAVwTHnlEW8LrfHZOGj9nS8mrP9MNl0m4YupsY106tABiI3JX41K7KQ8lSlVGJon40ACwc86mCJN1b7H2m9lbqhbrSwEsu6L6cFXYKmwtDmTMZTPEXcY8/NbTYGyhTptq5R1jgZnUsOkcDAQwwbdIrnnFRdotqODawdkd5Jlx7zvUetsWi9xc6m0kwS64NuYUunXDrjxBsR3hGSvRVM8tuS2ZvpDgKNKg9wZDnGGgEgTvMcQFO2Lsmk2nSeGS7I1wcTcEiZE6dyoekuK6zFFpP7MANbwJ9J3fu8FeYDaLWYEVTBFNjhHEtJaG+oeaywmnkeujZkhNYo77YOJcDtCiLSKVQ90lXJasLsbHPqYxlU3e9xBAuAzKRA5Cy3YCrhnzt/0l5OJ43GL+hMqRzUSFyuZgCkCJwQhAIsog6CgRFEI5K4BC0pwJkKwgEUIWo0QEdwimf4fyIhJjf2dT6DvwkpcR6L+9vrIskx/7Op9F34XIo5kDo/tmMHhxH+zS/pj3JzaO0A9p7I05z3WKp+jzScJh+HU0/wAAVwzDhZsmfDFUlbKNNSIGyK7rtFKPSOcwBeOyCe5S6VZ7HSH02ghouQ4z4I69AHcmPgg4DyXl/M4vSK2pbLD9LOaIL2z9E/kVWY7EvqwOui+gbA9V0rsMn8IGt3fzIx8qbdBjxXRnK3R9zX9YAHuHMg/SA3lPYbZhqgEPaWt3XkOG885WncfHRVLsJmz1GAg/JyneDckcEaSla7LqbktkduwS05jUjlJP5pt+Lw49LdYndPgnNqbSNJmUte5zh6MdnvncFhsZjiAbkRxEoyySNGHFzvkbxmHpVGyA0ji1xP8AdRcVslm5+SdJJjyKXZuyA1rauGeHCowZmuPZJic07j7lE2xQxLmFvxTwQTA1bG9rp42S/IydR5dnM6OQIzAD+Fsa63VoyrUYABUgNHCbbgs/0V2xD6lF5M2LQbxuI7pWjqU8w9yaM36DkjUqexs46oXDtNzC+kW58QnqfSeHBtSmWk6EEZXdxKjvpmDu58k3Vwudpa64Mf5KosskK8cH2jL7WxvWOfUgy58tmxLDpHgtHtqlkwTaDCAKdMVKrtR/C3m5758Gqqweyi6p1uUmm0nIwk5sos0idQL2UzFsbWcxmbKJzVJs4wey0DvMzyU1Jxtv2Xm7cV9BdB8EczqzmwA3JTJ3me0QtjKzza9VgDWEEAQ0EbuCkU9uAWe0g8rrRiyxgqMOeM8s3Jl0SklRsPjmPEtcns61rImZXFoIlCAlzWSAogOCJCulEIQ1TrEyCjYURWPhESgBXGoIJOg18BKZC+xomXd7x/4Nn2ldj/2VT6LvwuTGCdmOY7h/5P7R8m5fNPbQ/Zv+g78JTILKLo2/9Tww/wCzT/CpT9ptaC51mh+STMzroNyY6PU5weG+ppfgCk1MI1zXMeOy83PPce9eFPTs0Km3Y+2sHCWkHhCUtKoH7Nq0iWzOuQ6A8iR6Lu+yJ1OrDe24TMyYDSBPam8c0lKRR416ZdFqZfXaHBhNz6I5d+ixWLxNellcHOYHjM0mbjjB9hVx0K2jVxNd7KoDmMbmJyic0ZWifEnwQhh5S4lJYeEeVl4zEhpIzQTuMJuWSSQWk72yD3m8FVwqO63E05zBlRgZIE75HlCrnYsipUawnKDEbvRExwSyuDpMrDC5GoaCQC2rM7ngT6kNanlaTUpNeBqWwbdzgsKza1RmIexr3RkY/WSHGRYniNyXF7ceQQ57iN8mR5LRCMpRsqvFm32bGlhKVqtEZHCbstYi4c3SOSg7S6Q06NqxpkOn0CMwi92e7esKQ4mGktafSykjMPNOUcGxpJyi/wAo3PmU3xWtlV4ddskbLxRr481A0tDibaWIiL/5ZbzD12vAgy4CCN/PVUHRrCRmruAgAtaDYxqXAd8BW9HCB1Pt9mACHeiWnWRxScd66IZmuVIlVRuAso7XG4LY4aX8keFrONNrokmR3gEiUdQngiSBDvLjrCj9YypIIkt4iAe6yk9Xz70Jp8lwbIz8AB6LnMO6CSPLRcTVaO2G1Gi8xlcBz3FS8iiYrAy/OW9YIjLJ7PMDehJMHJMGo2nUALSW2kX15iLFRaG06jDYyBxR4em0EZsziBaezA4BhsnX0qZgafSsUlNdDUl2TqXSFps8ZTvO5TG4psE5hA1Mi3eqHEbNB0KzHSWu6mwME9sxwDraK0c0497FWCE3o3H/AMpw0x1rZHCfcp+Fxragmm4OHK/mNR4rxwbHMFxdB7PyTlBm4JT2yC9lxUc10nNldqOYVv8AS12Vfgpr8WeyNqXuoW2dtjDsDi0mTAExumVisF0vrUwGuhwG9wg68l2N2+cQ5gdlADszWxILo0PEJ35Ma0Sj4E1K30bvZO3Kdel1jSAA2XyfQtJnlzVdtbpMHt6vDFtRxjM4ehAvEjUm3rWMqYSp8FFWlUdlLzSqsaI19EEjUEK/6JdGy2qHvNmCXAWa0xZvhxTLLKTSQjwwhcmbbC0srADrq76RufWmdpv+LfzY72FPh03nXTmom0j8U/6DvYVuXRgfYz0Yp/qWF+op/gCnvoBQOjzh8Dw0fuaX4ArBeRPZzvkQcQx4BDYNrAyI7iLph2Ha5oDwWkC95HnoVZVBKg4nZ2aYc4eM+pZpQT9miM/sqa/RenUJc57hE+k5sfynQK56O0aGHw5eww2Mzy7W27utbioFTYv8ag1tg1S6zpBiWkuywLgQqYm8bvspKUZqnIqsdjnUmmoSGmrUdUJJiJ0HgI81SNqvIORwqbz1ZBMzOhutLtHojUquzvqBxAIDQ2w+jNvFZyvspxlrCJsRmECDuMb0sYKXZ6fj5Y1p7IVGq4Z3va4PeRaD2Wts1ukJipXk8fEBWmE2HVDgx9XJOhILm/aLle0OhIt1lcu5ANAO+xKr8ijos/JhDbKXo1scYl7s7i2mxjnOIgEusGtBNrklabDbJwtEy6Hm2pz+Q0CkYfo3SY0tAMHWd/Mp9mx6Q+QPKQpZJc6SMGTyecnt0V+N2i59mtDGAzeL8iOHIIsIJGZzMxB1dOVw1kN3BWpwoAsAO4IHU1PcdEua6Q/SxAI3CLaQjyhQn0958UtCo4WvHcnhOuydEyAgcE41wKbq05tMLQqYtnAyLQuDtxQ06TW6CJPmiIsuYwLqLXAAgHvCZOz27pHrHkU7lcYiBxlK/NNgO5Cg2/srsRs3fGnAlh9ypts7LdVZl+MlpDmEhrhm3XGi1NRl+XLVNhhJNoG6dZ3jmhxKRytGIwWPyNyPDbnttcJcwxEiCLeaZ2ngabiBTc+SdAzI0cy4k2WzxeyGVAMzQTxmD3Kux3R8usOsiwLRUytI4GRZFRLfMrswJw9RpdfMJiZkd7UlKpkqAvdBBBaByvcmwW3w2xKgqB9SkCGtAp02vsD85ziLn3KOOilZ1Uvd1UPaRGpYCd7RZx5o/Gi68rVNkDZ+3WsovphxAc8F0NOcRYBnqU3qcdXwjgD1VOkC4g2q1bZu14Eq22d0NYxrJOZzNCdf7wrjE1arWmWiq0ghw9EkEQRI5K0eK7MeTKm/w+zIdEumRpBtOqSWSBJnsiZnwW+2g6aTyDILHEHiC0kLyXF7Ky1qjGnSTTa6AXNInL36+S1nRDbnWYWpRce1TY4s45CDYdxWjFKnxE8rEmuaNZ0Yp/qWFP8A2KX4ArXqlD6L/wCgwv1FL8AVtCjKB5ze2Q3UUL6e4KcWoCFN40cQRQSfAzKnlt0qHxJhsqquCJkcfO4hUFboeS6WvIERDmz/AJotpFk2QZ5R61ywpFI5pw/VmV/+IuPpPn+X+6nYTZHVjLmLu/dyCvXuUSsm+CLGlnnLTZF+DhJkARupOQZTvQ+BIVSGXtB4oXgAgFPEBA8jeu+NexlIaNNuiA0k6NeKWqbIPEg8mA1wSH/NVznJQ1FRSDZwHFE1yHq1xC6g2GHBc14TUj/Cihc9HBlwQFoXFiAtKZUzhxEAmwEoKbihQwwI20k21PNQo6wurSObNkQC5MooVyKfbPR1lcT6Lxdj2i7XDSeIKzFTo7Uw2Ja9l2Pa8Pj5LixxNvmkiVvpuo2Pjq3/AEXfhKvGKHWWaVXom9D/AP6/CfUU/wAIVxKz/Qt//DcJf/ZZ7Crxr0jMsv2Y4UMoXVQgNUJQDkpHFNF4TYHMrgoflASgCUwmoJ2ZC9JmCB1RdRwTnJmoudVTT6yDOGKjDwQtombgp11YIPhCBVHNopK1LgkOKQOxKAaZ2RdnQtfK4v5JaGCL4XZvFcSk8V1HCz3LsyVrUphdxs4ATzS67lxQ+SFUEIBIQiL0JqKiQA2lONKjtel61cBknMuDlH68LutTJAokSm8WJpv+ifYUra4ABO/RMYzE9h30T7CjGMjqA6An/heE+pb7VbzdKuRXSJT/AGYNROU9Ui5L7AOoiuXIo4BI5cuTo4EoHrly5nDT0w9IuSMquhqpqolV5zalcuSseIocUD3G1965ciMxunVN7nzKdFQ8T5pFyR9nB5zGpQdaeJ8yuXLmchBVManzKafXd84+ZXLkg6AdiHfOd5lN/CHfOd5lcuQHI9XGPj03faKh1doVP3j/ALbvelXJbKRSI1XaVX97U+273qP+lK0/tan23e9KuRsdJDI2tW/e1PvHe9M19r1p/bVfvH+9cuStsdJDdTa9bK346rqf9x/HvVdtDbFeHfHVfRP+4/gea5cnTdHUj//Z"/>
          <p:cNvSpPr>
            <a:spLocks noChangeAspect="1" noChangeArrowheads="1"/>
          </p:cNvSpPr>
          <p:nvPr/>
        </p:nvSpPr>
        <p:spPr bwMode="auto">
          <a:xfrm>
            <a:off x="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2" name="AutoShape 12" descr="data:image/jpeg;base64,/9j/4AAQSkZJRgABAQAAAQABAAD/2wCEAAkGBhQSERUUExQWFRUWFRsXGBYWGB8YFxoYFxgXHRgYFxkYHSYfGBkjGRgbIDIhJCcpLCwuFx4xNTAqNSYrLCoBCQoKDgwOGA8PGikkHRwsKSkpLCkpKSwsKSksKSwqLCwsLCwpLCkpKSkpLCksLCksLCkpLCwpLCkpLCwsKS8pLP/AABEIAPQAzwMBIgACEQEDEQH/xAAcAAACAgMBAQAAAAAAAAAAAAAABQQGAQMHAgj/xABNEAACAQMCBAQDBAUHBwsFAAABAgMABBESIQUGMUETIlFhBzJxFCNCgTNicpGTUlNUobHR0xUWgpKywdIXJENEY3ODorPD4QhkdISU/8QAGQEBAQEBAQEAAAAAAAAAAAAAAAECAwQF/8QAJBEBAQACAgICAgIDAAAAAAAAAAECEQMhEjEEQVFhIiMygfD/2gAMAwEAAhEDEQA/AO40UUUBRRRQQI+PW7TNAJozMnzRahrAwDkr1xgg59688R43HDJDG2ovO+hFUZ6DLMfRQOp9xWeI8BgnDCWJH1rpYlRqKnG2ob42HfsKqvEoLjhbGeJ2nshjxbdvM8CABfEgYDJRVAJQ+hOc0RcOIcSjgjaWV1RFGSzHAAH9p9uta+D8VFxEJBHJGpJwJV0MQOjaScgH3wfakv8Am8LqcXNxKs0K4a3hX9ABg6ZXBJEkuDsdgNsVsuuerZT4cJa6l3xFbDxSSOoLA6Fx31MKCx5qLxDiccCl5XCKPXqfYDqx7YGTSiG1vZ8NLILVP5qHEkmN/mmYYBPoq7Y2bvU2w5Zt4m1rGDJ/OyEyS/xHJb8gcUGzhfGROW0xTIoxh5YzGHz/ACVY69v1lFMaxiqrzjyi9z97BPLHMq6VUSMsTDJ+YLghtz5gfSgtWazXGIua7+1Zo3lZWQZ0XBV9t8HLgSYODghmBxTzhHxhUDF1EV3xri3U+vlLbfkx+lSXZt0uilnB+Ybe6XVBKr+oB8w/aU+ZfzFMhVVmiiigKKKKAooooCiiigKKKKAoorBNBmisA1mgK8uoIwRkHYg9D7V6rBNBzzhnBrcx3NldsRBZ3GUBlMcZgnGuJJMEalUkqATjyirHY8zcOjQLFc2iJgEKksajBwAcA/lSqC5gFzxGefSYGkgtzqTWpeGMlsgA7BpNOSMZWnHCxw+480AtZO+Y1jYjUO+BkZHrRIlRc0WjZC3MDYznEqHp16HtU+G5V86WDYJU4IOCOoOOh9q8R2SDZUUfQAflt22rasYHQAfT1opHBzlFIWEMc8wVmUtHEdOpdiMtpHWtg5nH4ra7X38At/6eqtXMfKqz/eRhFnVTpYqMHuFcgatOe4II3qvcM49NBOYpEy2PPGhV2JxtoaW7JC5PdBmqhlxji1lMCGlEEpXCtMjRbjOkMJlCuASTg56nHWl81hBMAL2GM5GBcRoVDehWaEkAftBfpV3idZF6AgjdTg4yOhAJGar/ABP4fWsmXiU28ozpkgJjIPrpQhT77b+tQ04pxXhNzZSiQI6R51RTxtqUqTlcSphemB2+lW3ln4xSrhLkCUeuQj/63ysfqF+tbf8AMt4pmSKeeGRcBkjZZ4n1KWVcMysmrBwJFI6+Y9a53f8ABisjKpDMjbqyGKQH0MZ6H2GfatdOXc9PpHgfMUN2haF84+ZTs6k9mU7j69D2JppXzBwnjctpKrK7IVPUdV33BB6r6odj7Heu+ck82rfQatlkXZ1B23+V1zvob33BBB6VLHTHLax0UUVGhRRWM0GaxRmhaANZoooCtc8IZSp6MCD22I33FbK1XNwsas7kKqgliTgADqSfSgrXBLr7E8djLnSxYWsh1NrVRnw5Hb/ph5jjoVAxVpzVZ4FLNdmWWYBbWQAW8eMSaPNmZz8ylw2y9QPQmkthZBbYT2XE5YbcEqFuVWaNdL6AoMmHA1DA8xzRF/LiqvzJzcUlNnaq0l46gqMZjjDbeLK2fKi9cdTsO9LOKcKug0a3PFnjEriJFt4Fi1OdwNXmIJAPpTLhnDre0lNosTKJ4y3js5aSV1+dHc+fWFIYb9CcYxRWYYJeHQQrHGbiNQxuGX9OXbzNKq/jy5Yleu4xnFFlacO4gPFjSJ2B+ZV8OZCCchsaZEbOeuK9cEsXsWki1arTBeJ3cs8bEktC2dzGBgqx6bg52rFxy1HdBbgB7S60ECWI6ZMHHzgbSLnGzj91Ee5OA3UJJtLosM/obvMsfUZ0yj71dvUtQ/MN3D+nsXcZxrtGEw9iY20OAfoa0wcxy2h8PiGNOcJdouInz0Eq5Jhf/wAp7GrPDMrqGUhlIyCDkEHoQR1FAu4bzRbzKCsgUnPkkHhyeX5vI+Dt3I2rVzPyyl7GAx0uhLRSDco5BGcHZl33U7GmV1w+OX9IivsV8yg7MCGG/YgkH61tghCKFUYVQFAHQADAH7qKodpPPw4jxljWInztDHCquQNiDqiKMfQq2PU1drLiCSqCpGSobTkFgD6hSd62XMAdWVhkEYI9q5vytxXwr4ROoikLNG8Z06sblPMlv5x0P6XG+/Sqnp55z4I017IEdldhGPnOnA+Q5QEwsHzjUCpO4YHIqqc2295Eui8i8RRkLO66iB2K3MeDj9WQf311bmiykDR3ESq5i6q65AHXKlR4iHt5dXujVT+ab8NAwSUQK2pjBP5oWYDzpHLEdcL7/o2x83yjekYy9OTTS6tstv06Nv7HrXUPg1w2SHxZ5RoiEegM2wJZ1bb1AxuemXx61ROSI1N/ArRl1L/oxjJ2JwNRAPTG56ZrsfMnBrm6RDbh7dgpjKSShYyjddSRlwT6exx6Vazh+VwhulcsFOdDaW9mwDj64IrzeX8cS6pHVF9WOMn0Gep9hXN+V+ByQqZrq9MTQtJE4/W2ZiDKSrErhgQmTq9aZ8Lu2uTrsIDvt9uvNTHH/YoTrb8tC1l12sF3xGaQfdBYY+884wfqkRwT9XKj2NVrmFIiqeHeW0sgkzK11Mr5jwchUHkTfGyqNu/erDByZCW8S4LXUn8qfDKvroiA0IPoPzprDwiFMaYo1x00oox9MDaiOV2vxEuYbqSKKJHty5MKSv4J0dAYnkIBU/MBvjO1dI5c4vNcKWmtmt+mkNIsmrI3I0dB9etNJbdWGGUMPQjI/rr0iADAGAOgHSqSV6oooqNCkXMHAnu3iRmUWysHlTfXKynKIT0Eedz1zgDpT2sGgrfPfFGhtCkRxPcMtvDjbEku2rbppXU/+jUHmvhsdvw2G2Ufdie1hAJ3x48W+cZ1bZz7mpAAuuKHOTHYoukdvtE6sST66YdOPeQ+1becVZpLGNfxX0bH9mJJJT/sUSvXPJCwRTEgCC6gkJP8nxQjf1OazznwV7m3KR+WRcyRSZwyTR4MZGN8HzKcdmqdzLYma0mjGAWjOM9MgZH9Ypkv9tFVXkrisd1b6XU+MBpuUdNw4GkiTbDHC4338tT73jH2edBMqiGTyRzdAj5AWKTPTV2bOM7emVL2ZteLeIA3hXi48ukL46DfVkjrEC3uVb2q2Xdkk0bJIodGGGVhkEe4NSDayAjHUd6rT8ryW7F7CQRqSC1tJvbt66MAtAT+rlf1ajWVxJw2VYZ312bnTDO580THpDMx6pt5XP0PargDVQs4ZxoSYSRGhmOr7qTGo6MamQg4dPMPMPXtTSo17YJKuiRdS5Bx03VgRuN+oFSKKDVG565W+0XNvJA6pdruNS6kMaMDqkxggKTse+rGN9rjxC+WGNpHOFUZ23J9AB3YnYDuSK1cNtSAZHH3kmC3fSB8qD2UE/Ulj3oIcfLaudVyxuW64kH3Sn9SIeVfqct70k5j5AE9u8SaDl9cetnBjOnGFbLjHQadIGNsdDV1rxLKFBJOABkn2FE0+aeNcHueG3KawFkRg6Mu4Okg6lPcZ26flXWZfjFaC2SVVd5GJXwVxqDDGc77LqOAep7ConOd5HxRxY28Ykk0pKLhh5IkbB1A9d0P5kgepDDlDlC3jISHDwxN55CPNNcIe56eHFjYDbV7pWtsSavSNy58PGmb7TxImSR5GlW3JJiiLkfMPxNgAY6bd66EigDA2FZArNZbk0KKKKKKKKKAooooClvMXGVtLaWd9xGhbHqfwqPctgfnTKqfzeftN3Z2QGQX+1TH0jt2BQb9dUpUY9FNAw5J4S8FsDNvcTsZ5zgD7yXBKjHZBhB7KK3cViLXdptkIZpD6DEegE/xP66crRigwwBGD0NaLq+jiXVI6RrnGXYKMnoMnbNQeZ1RraWN5xb+IhQSkgacjBI1Edvfv2rlTvNczRWVzOJoIDkz26NKjJpIAOlWbxiDp64AXO5oOqcVgF3bfdPvlZInU7a43DJvj5Sy4JHYmpnD74SxBwN9wwG+HUlXXJAzhgRnvilnB+L2ccaRRSLGqAKqvqjI9BiUA5NOILYKzkZy7Bjkk7hQuwPTZR0oM3NssiMjqGVgVZSMgg7EEdxVdtuIPZSrbz6jA+FguGOcHYCCY9m/kufmGx3G9orVc2qyKVdQynqrDIPfcH3FBszSjiXHzFL4fgu2VBD5AQkkjTk9CMDP1Fara+kgmEEqlo2z4U+SflAyk5bpJ1Ibo3TYjfHNvKkd/B4TsUOch1VSw9R5h8p2yNs4FESLWzaUrLOVYqcoiEtGp7Nk41vj8WABnYDqWmquU3PLE3DlXXxWC3VvIr/ZlSQgYyAQdztn196W8RtVuYkJ4pLJaxuTNLNmNG28ywA+aZsZ2yVGfWrpPJ0ji/OtvBnU6AjchnC5QLqLr/KGNhj5iQB61VbzjF3fwEoGtbYxsZbmTKNoD6gYUVvMSgwe2/zHpRyH8Oo/E+2zIcNvb28h1+Eh+QuW6vpxgfhz61bOYpEYpE7aY1+/nJ6eFERpUn0aTG3cRsKJ3VZ4Jwk2dslvbjwrq9csS/neKIDd3PdkTG3TXJgbVe+F8NS3hSKMYRFCgd9u5Pck7k9yTUDl+xYl7iUHxZsbEbxxD9HEPTrqb9Zj6CnIqNSM0UUUUUUUUBRRRQFFFFB5c4FVvk4+P4t6yaWuGwhznNvGSISM9AwJfbbz0247ayyQMkLBHYqNTDIC6l17YOTo1AZHUipsUYUAAAADAA2AA6ADsKD0aUcU46qlYoWR55GKomoHSQPM7gHIRBufyHU00nlCqWYgADJJOAAOpJPQe9c14hyVNfSPNb3NxbJLJq1t5cx46RxJhgpO+p2BP8nfNEp9acWsLcl5bqOWYq7NLIwZjoIDhB0jUHoiY6d8E05l5ntkQuZBpClvKCfKpALKFByMsNxtvXPbP/6fYNRa4uppSdzgBCT6ksWJqVd/AKxK/dSzxt66lcH6gqP7avSbp5c/E3hrKVeZWVsgqwDAgPpORuCv4t/w70u5U5zhe9Fva+eF1LaQzMISgO6sy6RG2w0AnBIxsTVHtPgjcLfLHKw+y7sZ0wMgdE0n5HPToR13NdZ4V8P7CBNKWsRz1Lr4jHHqz5NLpJurEDWaRR8Hkt2zalfDPW3kJ0D3iYZMf7OCp9F61vTjml1SaJoi7aVYkNGW7LrU+Vj2DAZxtvUbT7yzSVSkiq6nGVYZBwQRt7EA/lUWG5ZHKSZx+CQ/iydw2lQqEFgoHVv30wrXc2wdSrdD9NiNwRnbIO9BG4pweG5TRPEkqZDaXGRkdDSNvhvZm6FwyFiqKqRMcwpp6FI+g+nTO+M1aQKKJp4dwoJJAAGST0AHUmqvFbteTAttCrLI6kfMRvBE37IPisPV1HY0c98VkxFZwDM90xUHska4Mjt7YOPzNWDhfDlhiWNcnG5Y7szE5Z2PqzEk/WglgVmiiiiiiigKKKKAooooCiiigKK1S3CqQGYAnOATgnAycZ64G/5Ujh5ne4z9khMidBcSHw4D+wcF5Rnuq6f1qDZeyrcXH2fqkWmSbcYJO8UTD3+cjphVB+aovG/iLY2m0k4LachUBcncjA07ZyD1I6b0q5i+G8d+6vd3GmQDH/N1WLIODhi2pnwOmT36b0g4j8DLAZC3UkUh+XxHQjJ2HlIUnJ96rNtR7r4p39/4kfDLN8BtpepABPzahoBPpnb1qXLxHj/zGyG5ViEnwcqMYUa8BT3XB7Vc+C3UVnFFbSKlsVGlN8ROR3SRgAWPUqcNknY9am3XNFrESrSrlc6goL6cddegHTj3xQ1+3FuYeeOJSssU0JtghZmEiFgVOdWsSLodADt5SR670ivPiReylQZX8hDjzYClflYKgUbejAivoCbg8d8qtcxBkzqSFx022LjuxB+U7DOMZGaYWvCoIFIjiijXckKiqPcnAptPG/lwfhXxlu4mQu/irkawdJyNRLaTtpJBxvkAAYxXTLT4o8PuYSHlCEqupCCSC5wAuVBdlODsNtqo/PfNkN/OllZ28EgZwguCgJ1scZiIGygdW3z2HerHyX8HFtSJZpj4wzjwsBVztkMy51Y7gDFW6SbdC4PdGSCJznLRqxyMHJUZyD0Oc1NpBLw+WDzR3LkZH3dwQ6Nv0D4DqxzgbkexqDypzub2eZFgkWKM48RgANQwChwSGJ3O3bFZb2tjNjrXPeaPivFGGjtMSyY+f/o1+h/GfYbVfbu4VEZ2OFVSzH0AGSf3VwaytG4txF9IEayMXYqvyIBgE9ix2+pJrhzZ2amPuvZ8Xjwytyz9R17k+PxLa3uZcNO8ABkPXS7F8D0G4/cPSrDSzlzhrW9tDCzBjGgTUBgHTsDjttimddp6jzZa8roUUUVWRUe+vliQu+dI66VLEAnGcKCcD6VIrBFBrtrpZFDowZWGVZTkEHoQR1rbSbh1v4FxJEu0ci+Mi9lbViUL6KSyNjsWb1pzQFFFFAUUUUFM+KPJ8nELPRET4kba1XVgMPxLuCNRHQn3HQmuWf8AKdeFTbsRhY84ChPLGudjGQegxjp2r6FNcA+KXCo7fiLtGVHiRMzDfymYOGGBuSW1OB+sdwBRKSSc3XD+GwlZFldgAqQqNWVDaxo3ByvXOce1ZuOb7h3kdZpY1jK5jj0Kg82kBVIOdxnf1pR5fDjxqKq2VOVBDMyA+XSe+D1rSYwIrghteoqCdOCrB8nUPQ52I2PtVYWZ+crh1SDxMeNEACEjGY/MNJGNC/Kdwufekv8AlyQxrJ49wUjdVVC4ZAVGVHhklWGB3rXaj7+z/wC5H/vVDjH/ADNv+/X/ANNqFWXivOF5I0olvLn7sgMEZUG5wMCPTnc14l5tuTA9s1zcPEYwzBmUnQQDjX8xHmGRmlHFWxJd/tL/ALYNeHHmk/8Axk/2YaT0l9m/K/GBZTLLGgeQxlkaQBtIw2SAGA1YBG+atln8YrkaNQ8TxMBcgJuMqT5COrb7/lVChHmhH/27D94kG57DfrWLZFxGdRbRqIKL5TpPiNu7DO2OgFKTpZuJ88XFzsZZIw7eFiPSpONPlZyS5Hm/lU1+Gd5dJ4sVigYudbGb5RoGnqG2GT6b7+lUe1OdBQhlWbxGOMMoJTOVPUDGcgnrviu6cj8JXh9g88o0FlMjA9VjXJRPrgliP5TmpemsZulXxY5oMcCWgI8WVQ0uk7BB2+jMD+QNNPhVy19mtPFYYknw5z1CD5F/rLf6XtXPeB2D8V4mXkHlZ/FlHZY1xpTPvsv7zXd0UDpXm4/55XP/AFH0ef8Aq45xT3e690UVjNel4WaKKwTQYZ8daRXPPNopIEviEdREpk/rUaf66q/xI5nQOLcyaUCkyYyQzH5YzgHOFyxXvlc1zi95hD5WEMWIwrAdOwG3QYLdehb2rNt9Q6dIu/iQhvEMcEjiOJ1I21ZkeLBwmr+bOxxT2x551nzWt0i/y/CLKPrgav3A1SeTeRLlolnSVYRKc9HDhVJ0thGAYnrue461f+F8nxxyCaR5LiZRhXmbOnPXQvRfrufetMw/BrNYrNGhRRRQYNfNHGb5riS4kdWeR5AwYYAUF9wCTt92FTpjC796+lzXCucuEy8Pu5NA+5nJKkDoCxYhfVkLMCMHy6SAcGpRTo7HUiFTpDFcKBsMsuN+p8wzsfwnrg1pWUMAmhRqbTkSqfK5wfL1LZOrPqPanMnDolaNUlUKy5JUjGd84zuAe/rvnrTHl3gz3ciWsaroVt5FGyoCcsD3Udj3OlexNSZFxUyHiyAqfBcsgChvFO2M9PKcdTt71r+3R40eA3h51FfEb5txqzp9DX1Y1usSeSMEKvyKBqOAMAZIGdsb1IEC9dIzj0Fb6Z1Xywl7HIW+4lJbdz4uAcdCcrW6VYwdXhu2VCY8TB0gDYnTuNhXfebfh/BfYYkxyqMK69MDoGXoRv7H3qmcB+ErmaVLssEUAxyRMNL5JznIJBAxsR3rz53k8pMfT2cOPD4W53v/AL05jJN5TpiONl0F8kKuT83prIOP1ayj5GShU+bIBGPOpDEAYxkYPXqKu/PfIQsnRoxK8DKAckE6wTlchdiQVI230sOuKrqcIBjEgbIJwMH1DdfTcAY69zjoM3Lln4amHxvzkVw3ax5CwSbHUPMDvjG+fw42I75NWFud7iSyNozNoEnlZsavBVV0Rkjrhu59B71Dl4WFk8IAyMxAGkk4yTjKjqx6aeucEbE4hQWjFXfAUK5XTnLYT5/9UkVnO8vjfTpwz485Jre/2u/JXNH2KEBIAzzHUZnkAT0jjGgMQcb743JpunxJu/L5YNRLDSVYedc/dnz/ALmHXHTeuW2aSNKtvE2DcOFUZwp32ySNjq7+lWsfCTiedRaMdDnxcnJG++PmBUAn32J3rtxTeE1Xk+RbOXKZTtaZfiHczFUQxwhk1eInndsbMqhxpUg+urqKhf5WnJJ+0XGQRv4pGfVtOAmPyxtXPVLwSgSHdFKjRIGwM7kFTggk9eh61NXmgfyW82xwMZGVGAO+xcbfurVxy+nLHPHXbocPN95CM+IJ1AyUlUBsD0eMA5x6qa3cU59upISIookLL84lJIBH4coBn37VQ4OaY8k6iN8bjAO22wz6D/WrXBxyPR94zhMAJ3Lfyhp7gEAdPbNZ/nGrcKlW5Ctquy5k1lgrZKhmO5Q5Ov6k569Kf2McUqGWVwlmvzv/ADn/AGMfdi3fHQbdTtV7nj8UyhGV33A0lPMeoz12JyDkehqBeSE7u5AhGFSeYPjA+WNPwdfpmrJ3usXLXUdlseL/AGnDM6RpgHQXZQikAqGCaVDYAPmbO5wAOs/iXPVrboC8okOnP3K6lONjuCVXfsWzXFYbi2A+8Ya9shs5Q4zjQcdM4265ppwXgE08qvbW0uAQVdiYoVO/m1sASenygnr7Vvf6R0K85+mAULa6XlZBDHJIDIwZh5njT9GunUd2zt0wCRdwap3L3w/WP724YyXGSdSO6KmdiEIYMSe7NufQDam7cHmjyYbl/XROBKn01bSD66jVU7opHw7jzmQQ3MJglOdBDa4pMdfDfA82N9LAHGeuKeUVTefuHcRlaL7BdR24AYSB2xqyV0keRum/p1qm3nJnH54ykl5byoezFSMjuD4OQR69av3OBgzH41hJebNgxwrLo+XIOogrn29KhWHNiQoI4uGX8aL0VbYBRvk4Af1q7Sxztvg/xQ4+9t9gM5ck577mLPWm3DuTOP266Ybi2RepA05J9WJhyx9ya6DZ8t2c6CVrKNWk8xEsSiQE7nWN8N+dL+NcGsbcrnhxm1Z/QW/iYxj5sdOtNppWxwjmXGPtdv8A+XP/AKVC8J5l/pVv+5P8Km1rd2Ubh04VdI6nIYWZBB9jmmHEeYIbhNE1heSJkHS1q5GR0NNmorX+SuZf6Tb/ALk/wqF4ZzL/AEm2/MJ/hVYOFcvcPnYgcPePAzmWBox6YBY7n2pi3L9lZjx0tgGToYoy7jO3lVck9abPFTLrgnMMiMkk1pIrDBVlUgj3+6qvN8KOKk5Itmz6kH+1K6i/OkDAq0N3gjBBtJuh6/gpEIOFH/qlwP8A9a5H9i02ais8F5D4zayeJF9m1YwC5Dac9dI04X6ivPE/h/xeeQSMlosm+WjIjLZx8+kYYbelX/hPLHD5kLR2zAZK/eLLG2Rj8MhBxv1qUZbTh3kWORRJ5vu4pZhkYG5UNp+m1DTh3GuC3PD7mJmVUmQiaIg60yCds9wCCCPpV54dxHj9zCsifZHjkXIzp3B2II/qIppzzfW1/bGNFn8ZTqhzbTr5+mksYwAGG25x09Kqvw252W0ZrafX4UhJXSrOVk6MmlAW83sOo9682H9efj9X09/JJz8XnP8ALH3+0I/CnigDjwoTr2J8UZABBAHsMCvcfwu4orq4ihyq6QfFHTGNwP8AdXS+EcNsLgsIkn8oBOs3MQ3zjHiFc9O1eeLWfD7ZwsvjhmXUNLXTjGcdYyQPzr07fP8AGOYf8lHExpxDF5TkfeL365z1G1e4fhhxNU0/ZYGxsC0iscexLbb10+w5usIE0RtMFzneG5c5Pu6E9qkRcUs76RUDSM4UkDE8O22c5CA9utNp4xyyH4b8UVgxgRwPwGYaT9dLhsDPTNWDh/CeLQjTHw+wAyckgE7nqWMpY/8AxXQDypbntJ/Gl/xKF5Vtx+GT+NL/AMdNr4qg54wJJNVrZsVQlJEQEO2VwuXlVlyM7kfhqY9/xrw1CW8GsqGJcgKpwcxaRIcnOCGzjfHaryq1nFNron4MLtlVrho1OctGE3A04IDLIR8+Tn0wMZ3pzRRUaaLqzWQAMM4YMPZlOQQR0Of9/rW4Vmig1SSqOpA+pApNdrdtIfBntQh+VXiZ36DOWWYA756CtvMdnalRJdQLMFOlcwGdhqI+VVVmwSOwpDZ8U4XC4eK1aORc4ZLCZWGRg4Ih2yKByIeIAbzWn8CT/HrBW/8A52zP/hSD/wB6ot5zXYzJolSSRCR5XtJyuR0yDFioUEvCWZVW1XLEKM2Ug3JxuTFgfU0Fi4etyG+/aArjYRo6nP1ZyMY9qZbUkueVLFVLtaQ4AycRBjgegUEn8hWiyv7KEkxQvGSMEpayrt6HEXSgsdY1Ckz8027AqfFIOxBt5t89R+jpKLDhP9FX/wDkk/w6C55rNVWw5f4ZOSI7WMkdcwsn+2ozU7/Mex/osP8Aq0Ts8FGK121ssaKiAKqgBQOgA6AVtorya4J8RhDFxFmtX82dbhQQY5gd8HHfrt7130ikfMPJ9teKRNGNXaRdpB9G7/Q5FcuXC546j0fH5ZxZ7vop+GPGp7u2kmncsxmKjbChVRNlA6bk1ccVXOSeER2cT2yS+IY5SWyMMNYDKCOny43G1WSt4SzGb9ufLcbnbj6YxRis0VpzFFFFAUUUUBRRRQFFFFBBueLxxzRwtr1y504RmXbrqdQVX8yK2X/EEhjaSQkIoySFZj6fKoJP5CvN7xaGEgSzRx56a3VM49NRGa02/MVtIwSO4hd2zhVlVmOOuADk0EL/AD3tMZ8R8f8Acy/4dYHPNp/ON/Bl/wCCn+KjXPEooyBJKiE7gO4Uke2TQKzzvafzjfwpf+CmthxBJk1xklSSMlSvTrswBrUOOW5/6eL+Iv8AfXscVh/nY/8AXX++gOJcSjgTXK2lQQM4LbnpsoJpWOeLP+dP8OT/AIKdxTq4yrBh6g5H9VLuIcUkSQRxw+IdOokyogAzjoSWJ/LHvQRTzvZ4z4237En/AAU9RsjI70rPHlT9Ojwb41SY8PJ6feISo3P4iKaK1BC4rxyG2CmZ9OokKMFixAycKoJOBvSC6+Jlsh2juHHqkJxj1Gogkf3Uz5msdSCVYzK8QfTGpALiRCjLkkdjn8q4dxeeIQtDHDcRSA7PLNqGdXyspClGC7AgBth81ErvPBeYobtNUL5x1Ugq6/tI2Cv++mVfOlhxl4W8RPGEwxo82cEAlgrEecEDeJ/Tb1rsfI3Oq38Q1DRMqgunYg/jT1Unb1U7GhtnjXDjHeR3cSgyNG0LDUF14y6KSfXDD9rR2zT+wv0mRXQ5Vv7QcEEdiDkEdiKi8w2TS27qn6QAPGT/ADkZDR/lqUD6E0nW+EOi8Ta3nANwgGfDcgffDHTB8j/k34TkLXRXjxBjORj17Yr1mis0UUUBRRRQFFFFAUUUUEK9jgLDxRETjbXpzj21dqjxQWisGVbdWHRgEDD6Eb164lwO1uGHjwwysBgeIiswHoNQzjNam5QsiMG0tj/4Kf8ADQM0uVOwZT9CDWm84bDIcyxxuQNi6K2B9WGwqNYcv2sT6oYII2UY1RxqrDPUZUZ39KYTQK6lWAZWGCCMgg9QR3FAuHArT+Yt/wCGn91ehwC1/o8H8JP7q0Hk2xP/AFS3/hL/AHVg8lWP9Eg/hr/dQMrS1jjGIlRFJzhAFBPrhds7Ut5h4cWxKi62RWVo8A+LE2C8Yz0bKqQfUY71usOVbWBw8VvFG4zhkUAjPXGKaYoOWNJ4Spb20k7iXUx1XUc7pA2ArfZ51JZFGcrgEaTknBpIvNt1wr7qKRLpdTYRhgADc6UyJIMAjykFfTFTfiHzREs8kMcUbM2AJHDEK4JE+gRgNgrpUkNjIbY75qt/xKNnRRGY1CukapJI+knBARZz5OjfKAN8elNsLDc/FniMg8kUEPrlWcjc7+ZgMYU747GqlxXiN5e4muHLYGFKqqbEjUMqo2ycY33z71PgtGnXMeqSTQqsqxGQAgnWT4YIyQdh1GB71onV42McxlhPilzEyMDpJbG+NgVy31FSZVbigx8AwU1F8kgsgBBK+UAj9kkjseuMUf5LCYIkk15BIOpDpIBbQcnJzufYU2fimuQojsVGxZ/IFIxgk4BI1DGD+t1qVcREsrF/EZzpQrjSih8nJHcggZ+tZ87tfCa6RbG7uUjDRX0wkI2TW2D02w5IIG56dMUy4Dz5fW/ir9zPH55SJBp2ZjqK6egYnOkjv71GvZN1jIWM7Ash3AbTjftsu47hfSo3E7VYnRlbqSxznSVZwPMc/KCV2AycelWZWpZr0YJz+YwYx4sCxtqiiJDqUlA1wOOhQEZTUAQrMuxwauHw/wCYL24WEqimEHS7sWwI1BGFy28mcdj13OK53d8P0hA6gs2o+brpjGSTjpqIHvhqh2VxNaSFraYxuDjy5Hib/iTdQPr6dsVqWVO8b2+lxWa5nyh8YElbwbzTFJ0WUZET743B/Rn6nH06V0pHB6b0al29UUUUUUUUUBRRRQL7/gFvM6ySwo7p8rsoLLvnY9RvvU/FZooEsvJlmzvI1tEzudTMVyST1JrA5Ksv6LF/q07ooIHDeBQW+rwYlj1YzpGM4zj+01PoooCsGs0UHMp/ha7ZwSGbILm5dhg/hEfgjbud9/WpvLvwbtICHm/5y4wQHGIgR6Rg7/6RP0roFFE0Q8z8aWwttaooywjQfKgZs6S2Oi5H9g71xO+4ddXVxhS0002CcEYALDLs2MKoVQNtgABnbzfQtxbK6lXVWU9VYAg/UHatHD+EQwArDEkYJyQihQT74oWbK+UOU0soNA8ztgyP6nsBn8AycA+pJ3JrPFuSLSclmiCSEfpI/I/542b/AEgaf0u47dmOLK9WeOPO4x4kioWyCCMBidj6UVzjmXkWS3InLePDHknYLIvTzMPlkAAI2wd+lVvilqk+gA+Rl0qV2wwz5T6fTGRirRx1tCiSV2iQHzSSNlj6LG8hdl37xFz9OornKfBXvrt/sgaC3jB8SVssXdsldSMSM+wOQu5JJqeP3GfL6KluWlMQ38RY2Rh31q0ece+N6ZXnDUeRVUbrjJ39idWNjlfXrkdK9ce5Vu7K4WZ4tUJbMjw5dRsQWIxqTIO+Rjbqa38NgBZnDZUnynOcg4Ykn9pjt9PSueXTePfsl4pwl3LRZTfDl8YOMN82/QEdfcD1pvyVz7Lw/RFOTLaHAzg6oc+mdyn6vbt6GPxowll3Ut5idJyTojYgHHX6H39a2uEES6ApDAKCNJY6e2G+Y9cg+9WZ6k2zcO+ncrW6WRA6MGVgCrA5BB6EGttcX5H5laxcqx1WrnVgZOjPV4s7lc/NH1HUZ79lilDAEEEEAgjcEHoQfSuhHuiiiiiiiigKKKKAooooCiiigKKKKAooooCiiigKj39ik0bRyDUjDBHT9xG4Od8ipFFAkv8Ak+2miaKSPUHILMWJkJU5UmQnVkH3plYcOjgjEcSBEXoqjA/+T7nc1JooEfOsjLYzlCysE+ZThgCygkEfq5rhclqi50gkEnrgDJ9stv8AXFfRN9ZLNG0cg1I6lWHqD1G1Vfjvw7t5LZ44I0jk8rI5yTlDkKzEltJ6HB71Bxe0tHuriOC3Gt8k6dlUBR5snGBtt6bj1pkeHSRShCh1IM6HBV86gckHudKjUCR19K6zyJyFHw6MnIeeT9JIBgbEkKg/Co/eepqxX/DIpl0yxrIvowB/MZ6H3FWsyfdcQ4hYxuFYN4TDLbjHXHzDY9avnw95oyot5iFOfusnYjvGD3I6j1U/qkVI4r8L4JN4pHiI6fjx+yWOsfk9Kl+GcqBg0hmDYB06EbA6Z1qcn0OrbFYksatdJBrNQuDWjRQpGzMxVcanbUxA6am7tjrU2tgooooCiiigKKKKAooooCiiigKKKKAooooCiiigKKKKAooooCiiigKKKKAooooCiiig/9k="/>
          <p:cNvSpPr>
            <a:spLocks noChangeAspect="1" noChangeArrowheads="1"/>
          </p:cNvSpPr>
          <p:nvPr/>
        </p:nvSpPr>
        <p:spPr bwMode="auto">
          <a:xfrm>
            <a:off x="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4" name="AutoShape 14" descr="data:image/jpeg;base64,/9j/4AAQSkZJRgABAQAAAQABAAD/2wCEAAkGBhQSERUUExQWFRUWFRsXGBYWGB8YFxoYFxgXHRgYFxkYHSYfGBkjGRgbIDIhJCcpLCwuFx4xNTAqNSYrLCoBCQoKDgwOGA8PGikkHRwsKSkpLCkpKSwsKSksKSwqLCwsLCwpLCkpKSkpLCksLCksLCkpLCwpLCkpLCwsKS8pLP/AABEIAPQAzwMBIgACEQEDEQH/xAAcAAACAgMBAQAAAAAAAAAAAAAABQQGAQMHAgj/xABNEAACAQMCBAQDBAUHBwsFAAABAgMABBESIQUGMUETIlFhBzJxFCNCgTNicpGTUlNUobHR0xUWgpKywdIXJENEY3ODorPD4QhkdISU/8QAGQEBAQEBAQEAAAAAAAAAAAAAAAECAwQF/8QAJBEBAQACAgICAgIDAAAAAAAAAAECEQMhEjEEQVFhIiMygfD/2gAMAwEAAhEDEQA/AO40UUUBRRRQQI+PW7TNAJozMnzRahrAwDkr1xgg59688R43HDJDG2ovO+hFUZ6DLMfRQOp9xWeI8BgnDCWJH1rpYlRqKnG2ob42HfsKqvEoLjhbGeJ2nshjxbdvM8CABfEgYDJRVAJQ+hOc0RcOIcSjgjaWV1RFGSzHAAH9p9uta+D8VFxEJBHJGpJwJV0MQOjaScgH3wfakv8Am8LqcXNxKs0K4a3hX9ABg6ZXBJEkuDsdgNsVsuuerZT4cJa6l3xFbDxSSOoLA6Fx31MKCx5qLxDiccCl5XCKPXqfYDqx7YGTSiG1vZ8NLILVP5qHEkmN/mmYYBPoq7Y2bvU2w5Zt4m1rGDJ/OyEyS/xHJb8gcUGzhfGROW0xTIoxh5YzGHz/ACVY69v1lFMaxiqrzjyi9z97BPLHMq6VUSMsTDJ+YLghtz5gfSgtWazXGIua7+1Zo3lZWQZ0XBV9t8HLgSYODghmBxTzhHxhUDF1EV3xri3U+vlLbfkx+lSXZt0uilnB+Ybe6XVBKr+oB8w/aU+ZfzFMhVVmiiigKKKKAooooCiiigKKKKAoorBNBmisA1mgK8uoIwRkHYg9D7V6rBNBzzhnBrcx3NldsRBZ3GUBlMcZgnGuJJMEalUkqATjyirHY8zcOjQLFc2iJgEKksajBwAcA/lSqC5gFzxGefSYGkgtzqTWpeGMlsgA7BpNOSMZWnHCxw+480AtZO+Y1jYjUO+BkZHrRIlRc0WjZC3MDYznEqHp16HtU+G5V86WDYJU4IOCOoOOh9q8R2SDZUUfQAflt22rasYHQAfT1opHBzlFIWEMc8wVmUtHEdOpdiMtpHWtg5nH4ra7X38At/6eqtXMfKqz/eRhFnVTpYqMHuFcgatOe4II3qvcM49NBOYpEy2PPGhV2JxtoaW7JC5PdBmqhlxji1lMCGlEEpXCtMjRbjOkMJlCuASTg56nHWl81hBMAL2GM5GBcRoVDehWaEkAftBfpV3idZF6AgjdTg4yOhAJGar/ABP4fWsmXiU28ozpkgJjIPrpQhT77b+tQ04pxXhNzZSiQI6R51RTxtqUqTlcSphemB2+lW3ln4xSrhLkCUeuQj/63ysfqF+tbf8AMt4pmSKeeGRcBkjZZ4n1KWVcMysmrBwJFI6+Y9a53f8ABisjKpDMjbqyGKQH0MZ6H2GfatdOXc9PpHgfMUN2haF84+ZTs6k9mU7j69D2JppXzBwnjctpKrK7IVPUdV33BB6r6odj7Heu+ck82rfQatlkXZ1B23+V1zvob33BBB6VLHTHLax0UUVGhRRWM0GaxRmhaANZoooCtc8IZSp6MCD22I33FbK1XNwsas7kKqgliTgADqSfSgrXBLr7E8djLnSxYWsh1NrVRnw5Hb/ph5jjoVAxVpzVZ4FLNdmWWYBbWQAW8eMSaPNmZz8ylw2y9QPQmkthZBbYT2XE5YbcEqFuVWaNdL6AoMmHA1DA8xzRF/LiqvzJzcUlNnaq0l46gqMZjjDbeLK2fKi9cdTsO9LOKcKug0a3PFnjEriJFt4Fi1OdwNXmIJAPpTLhnDre0lNosTKJ4y3js5aSV1+dHc+fWFIYb9CcYxRWYYJeHQQrHGbiNQxuGX9OXbzNKq/jy5Yleu4xnFFlacO4gPFjSJ2B+ZV8OZCCchsaZEbOeuK9cEsXsWki1arTBeJ3cs8bEktC2dzGBgqx6bg52rFxy1HdBbgB7S60ECWI6ZMHHzgbSLnGzj91Ee5OA3UJJtLosM/obvMsfUZ0yj71dvUtQ/MN3D+nsXcZxrtGEw9iY20OAfoa0wcxy2h8PiGNOcJdouInz0Eq5Jhf/wAp7GrPDMrqGUhlIyCDkEHoQR1FAu4bzRbzKCsgUnPkkHhyeX5vI+Dt3I2rVzPyyl7GAx0uhLRSDco5BGcHZl33U7GmV1w+OX9IivsV8yg7MCGG/YgkH61tghCKFUYVQFAHQADAH7qKodpPPw4jxljWInztDHCquQNiDqiKMfQq2PU1drLiCSqCpGSobTkFgD6hSd62XMAdWVhkEYI9q5vytxXwr4ROoikLNG8Z06sblPMlv5x0P6XG+/Sqnp55z4I017IEdldhGPnOnA+Q5QEwsHzjUCpO4YHIqqc2295Eui8i8RRkLO66iB2K3MeDj9WQf311bmiykDR3ESq5i6q65AHXKlR4iHt5dXujVT+ab8NAwSUQK2pjBP5oWYDzpHLEdcL7/o2x83yjekYy9OTTS6tstv06Nv7HrXUPg1w2SHxZ5RoiEegM2wJZ1bb1AxuemXx61ROSI1N/ArRl1L/oxjJ2JwNRAPTG56ZrsfMnBrm6RDbh7dgpjKSShYyjddSRlwT6exx6Vazh+VwhulcsFOdDaW9mwDj64IrzeX8cS6pHVF9WOMn0Gep9hXN+V+ByQqZrq9MTQtJE4/W2ZiDKSrErhgQmTq9aZ8Lu2uTrsIDvt9uvNTHH/YoTrb8tC1l12sF3xGaQfdBYY+884wfqkRwT9XKj2NVrmFIiqeHeW0sgkzK11Mr5jwchUHkTfGyqNu/erDByZCW8S4LXUn8qfDKvroiA0IPoPzprDwiFMaYo1x00oox9MDaiOV2vxEuYbqSKKJHty5MKSv4J0dAYnkIBU/MBvjO1dI5c4vNcKWmtmt+mkNIsmrI3I0dB9etNJbdWGGUMPQjI/rr0iADAGAOgHSqSV6oooqNCkXMHAnu3iRmUWysHlTfXKynKIT0Eedz1zgDpT2sGgrfPfFGhtCkRxPcMtvDjbEku2rbppXU/+jUHmvhsdvw2G2Ufdie1hAJ3x48W+cZ1bZz7mpAAuuKHOTHYoukdvtE6sST66YdOPeQ+1becVZpLGNfxX0bH9mJJJT/sUSvXPJCwRTEgCC6gkJP8nxQjf1OazznwV7m3KR+WRcyRSZwyTR4MZGN8HzKcdmqdzLYma0mjGAWjOM9MgZH9Ypkv9tFVXkrisd1b6XU+MBpuUdNw4GkiTbDHC4338tT73jH2edBMqiGTyRzdAj5AWKTPTV2bOM7emVL2ZteLeIA3hXi48ukL46DfVkjrEC3uVb2q2Xdkk0bJIodGGGVhkEe4NSDayAjHUd6rT8ryW7F7CQRqSC1tJvbt66MAtAT+rlf1ajWVxJw2VYZ312bnTDO580THpDMx6pt5XP0PargDVQs4ZxoSYSRGhmOr7qTGo6MamQg4dPMPMPXtTSo17YJKuiRdS5Bx03VgRuN+oFSKKDVG565W+0XNvJA6pdruNS6kMaMDqkxggKTse+rGN9rjxC+WGNpHOFUZ23J9AB3YnYDuSK1cNtSAZHH3kmC3fSB8qD2UE/Ulj3oIcfLaudVyxuW64kH3Sn9SIeVfqct70k5j5AE9u8SaDl9cetnBjOnGFbLjHQadIGNsdDV1rxLKFBJOABkn2FE0+aeNcHueG3KawFkRg6Mu4Okg6lPcZ26flXWZfjFaC2SVVd5GJXwVxqDDGc77LqOAep7ConOd5HxRxY28Ykk0pKLhh5IkbB1A9d0P5kgepDDlDlC3jISHDwxN55CPNNcIe56eHFjYDbV7pWtsSavSNy58PGmb7TxImSR5GlW3JJiiLkfMPxNgAY6bd66EigDA2FZArNZbk0KKKKKKKKKAooooClvMXGVtLaWd9xGhbHqfwqPctgfnTKqfzeftN3Z2QGQX+1TH0jt2BQb9dUpUY9FNAw5J4S8FsDNvcTsZ5zgD7yXBKjHZBhB7KK3cViLXdptkIZpD6DEegE/xP66crRigwwBGD0NaLq+jiXVI6RrnGXYKMnoMnbNQeZ1RraWN5xb+IhQSkgacjBI1Edvfv2rlTvNczRWVzOJoIDkz26NKjJpIAOlWbxiDp64AXO5oOqcVgF3bfdPvlZInU7a43DJvj5Sy4JHYmpnD74SxBwN9wwG+HUlXXJAzhgRnvilnB+L2ccaRRSLGqAKqvqjI9BiUA5NOILYKzkZy7Bjkk7hQuwPTZR0oM3NssiMjqGVgVZSMgg7EEdxVdtuIPZSrbz6jA+FguGOcHYCCY9m/kufmGx3G9orVc2qyKVdQynqrDIPfcH3FBszSjiXHzFL4fgu2VBD5AQkkjTk9CMDP1Fara+kgmEEqlo2z4U+SflAyk5bpJ1Ibo3TYjfHNvKkd/B4TsUOch1VSw9R5h8p2yNs4FESLWzaUrLOVYqcoiEtGp7Nk41vj8WABnYDqWmquU3PLE3DlXXxWC3VvIr/ZlSQgYyAQdztn196W8RtVuYkJ4pLJaxuTNLNmNG28ywA+aZsZ2yVGfWrpPJ0ji/OtvBnU6AjchnC5QLqLr/KGNhj5iQB61VbzjF3fwEoGtbYxsZbmTKNoD6gYUVvMSgwe2/zHpRyH8Oo/E+2zIcNvb28h1+Eh+QuW6vpxgfhz61bOYpEYpE7aY1+/nJ6eFERpUn0aTG3cRsKJ3VZ4Jwk2dslvbjwrq9csS/neKIDd3PdkTG3TXJgbVe+F8NS3hSKMYRFCgd9u5Pck7k9yTUDl+xYl7iUHxZsbEbxxD9HEPTrqb9Zj6CnIqNSM0UUUUUUUUBRRRQFFFFB5c4FVvk4+P4t6yaWuGwhznNvGSISM9AwJfbbz0247ayyQMkLBHYqNTDIC6l17YOTo1AZHUipsUYUAAAADAA2AA6ADsKD0aUcU46qlYoWR55GKomoHSQPM7gHIRBufyHU00nlCqWYgADJJOAAOpJPQe9c14hyVNfSPNb3NxbJLJq1t5cx46RxJhgpO+p2BP8nfNEp9acWsLcl5bqOWYq7NLIwZjoIDhB0jUHoiY6d8E05l5ntkQuZBpClvKCfKpALKFByMsNxtvXPbP/6fYNRa4uppSdzgBCT6ksWJqVd/AKxK/dSzxt66lcH6gqP7avSbp5c/E3hrKVeZWVsgqwDAgPpORuCv4t/w70u5U5zhe9Fva+eF1LaQzMISgO6sy6RG2w0AnBIxsTVHtPgjcLfLHKw+y7sZ0wMgdE0n5HPToR13NdZ4V8P7CBNKWsRz1Lr4jHHqz5NLpJurEDWaRR8Hkt2zalfDPW3kJ0D3iYZMf7OCp9F61vTjml1SaJoi7aVYkNGW7LrU+Vj2DAZxtvUbT7yzSVSkiq6nGVYZBwQRt7EA/lUWG5ZHKSZx+CQ/iydw2lQqEFgoHVv30wrXc2wdSrdD9NiNwRnbIO9BG4pweG5TRPEkqZDaXGRkdDSNvhvZm6FwyFiqKqRMcwpp6FI+g+nTO+M1aQKKJp4dwoJJAAGST0AHUmqvFbteTAttCrLI6kfMRvBE37IPisPV1HY0c98VkxFZwDM90xUHska4Mjt7YOPzNWDhfDlhiWNcnG5Y7szE5Z2PqzEk/WglgVmiiiiiiigKKKKAooooCiiigKK1S3CqQGYAnOATgnAycZ64G/5Ujh5ne4z9khMidBcSHw4D+wcF5Rnuq6f1qDZeyrcXH2fqkWmSbcYJO8UTD3+cjphVB+aovG/iLY2m0k4LachUBcncjA07ZyD1I6b0q5i+G8d+6vd3GmQDH/N1WLIODhi2pnwOmT36b0g4j8DLAZC3UkUh+XxHQjJ2HlIUnJ96rNtR7r4p39/4kfDLN8BtpepABPzahoBPpnb1qXLxHj/zGyG5ViEnwcqMYUa8BT3XB7Vc+C3UVnFFbSKlsVGlN8ROR3SRgAWPUqcNknY9am3XNFrESrSrlc6goL6cddegHTj3xQ1+3FuYeeOJSssU0JtghZmEiFgVOdWsSLodADt5SR670ivPiReylQZX8hDjzYClflYKgUbejAivoCbg8d8qtcxBkzqSFx022LjuxB+U7DOMZGaYWvCoIFIjiijXckKiqPcnAptPG/lwfhXxlu4mQu/irkawdJyNRLaTtpJBxvkAAYxXTLT4o8PuYSHlCEqupCCSC5wAuVBdlODsNtqo/PfNkN/OllZ28EgZwguCgJ1scZiIGygdW3z2HerHyX8HFtSJZpj4wzjwsBVztkMy51Y7gDFW6SbdC4PdGSCJznLRqxyMHJUZyD0Oc1NpBLw+WDzR3LkZH3dwQ6Nv0D4DqxzgbkexqDypzub2eZFgkWKM48RgANQwChwSGJ3O3bFZb2tjNjrXPeaPivFGGjtMSyY+f/o1+h/GfYbVfbu4VEZ2OFVSzH0AGSf3VwaytG4txF9IEayMXYqvyIBgE9ix2+pJrhzZ2amPuvZ8Xjwytyz9R17k+PxLa3uZcNO8ABkPXS7F8D0G4/cPSrDSzlzhrW9tDCzBjGgTUBgHTsDjttimddp6jzZa8roUUUVWRUe+vliQu+dI66VLEAnGcKCcD6VIrBFBrtrpZFDowZWGVZTkEHoQR1rbSbh1v4FxJEu0ci+Mi9lbViUL6KSyNjsWb1pzQFFFFAUUUUFM+KPJ8nELPRET4kba1XVgMPxLuCNRHQn3HQmuWf8AKdeFTbsRhY84ChPLGudjGQegxjp2r6FNcA+KXCo7fiLtGVHiRMzDfymYOGGBuSW1OB+sdwBRKSSc3XD+GwlZFldgAqQqNWVDaxo3ByvXOce1ZuOb7h3kdZpY1jK5jj0Kg82kBVIOdxnf1pR5fDjxqKq2VOVBDMyA+XSe+D1rSYwIrghteoqCdOCrB8nUPQ52I2PtVYWZ+crh1SDxMeNEACEjGY/MNJGNC/Kdwufekv8AlyQxrJ49wUjdVVC4ZAVGVHhklWGB3rXaj7+z/wC5H/vVDjH/ADNv+/X/ANNqFWXivOF5I0olvLn7sgMEZUG5wMCPTnc14l5tuTA9s1zcPEYwzBmUnQQDjX8xHmGRmlHFWxJd/tL/ALYNeHHmk/8Axk/2YaT0l9m/K/GBZTLLGgeQxlkaQBtIw2SAGA1YBG+atln8YrkaNQ8TxMBcgJuMqT5COrb7/lVChHmhH/27D94kG57DfrWLZFxGdRbRqIKL5TpPiNu7DO2OgFKTpZuJ88XFzsZZIw7eFiPSpONPlZyS5Hm/lU1+Gd5dJ4sVigYudbGb5RoGnqG2GT6b7+lUe1OdBQhlWbxGOMMoJTOVPUDGcgnrviu6cj8JXh9g88o0FlMjA9VjXJRPrgliP5TmpemsZulXxY5oMcCWgI8WVQ0uk7BB2+jMD+QNNPhVy19mtPFYYknw5z1CD5F/rLf6XtXPeB2D8V4mXkHlZ/FlHZY1xpTPvsv7zXd0UDpXm4/55XP/AFH0ef8Aq45xT3e690UVjNel4WaKKwTQYZ8daRXPPNopIEviEdREpk/rUaf66q/xI5nQOLcyaUCkyYyQzH5YzgHOFyxXvlc1zi95hD5WEMWIwrAdOwG3QYLdehb2rNt9Q6dIu/iQhvEMcEjiOJ1I21ZkeLBwmr+bOxxT2x551nzWt0i/y/CLKPrgav3A1SeTeRLlolnSVYRKc9HDhVJ0thGAYnrue461f+F8nxxyCaR5LiZRhXmbOnPXQvRfrufetMw/BrNYrNGhRRRQYNfNHGb5riS4kdWeR5AwYYAUF9wCTt92FTpjC796+lzXCucuEy8Pu5NA+5nJKkDoCxYhfVkLMCMHy6SAcGpRTo7HUiFTpDFcKBsMsuN+p8wzsfwnrg1pWUMAmhRqbTkSqfK5wfL1LZOrPqPanMnDolaNUlUKy5JUjGd84zuAe/rvnrTHl3gz3ciWsaroVt5FGyoCcsD3Udj3OlexNSZFxUyHiyAqfBcsgChvFO2M9PKcdTt71r+3R40eA3h51FfEb5txqzp9DX1Y1usSeSMEKvyKBqOAMAZIGdsb1IEC9dIzj0Fb6Z1Xywl7HIW+4lJbdz4uAcdCcrW6VYwdXhu2VCY8TB0gDYnTuNhXfebfh/BfYYkxyqMK69MDoGXoRv7H3qmcB+ErmaVLssEUAxyRMNL5JznIJBAxsR3rz53k8pMfT2cOPD4W53v/AL05jJN5TpiONl0F8kKuT83prIOP1ayj5GShU+bIBGPOpDEAYxkYPXqKu/PfIQsnRoxK8DKAckE6wTlchdiQVI230sOuKrqcIBjEgbIJwMH1DdfTcAY69zjoM3Lln4amHxvzkVw3ax5CwSbHUPMDvjG+fw42I75NWFud7iSyNozNoEnlZsavBVV0Rkjrhu59B71Dl4WFk8IAyMxAGkk4yTjKjqx6aeucEbE4hQWjFXfAUK5XTnLYT5/9UkVnO8vjfTpwz485Jre/2u/JXNH2KEBIAzzHUZnkAT0jjGgMQcb743JpunxJu/L5YNRLDSVYedc/dnz/ALmHXHTeuW2aSNKtvE2DcOFUZwp32ySNjq7+lWsfCTiedRaMdDnxcnJG++PmBUAn32J3rtxTeE1Xk+RbOXKZTtaZfiHczFUQxwhk1eInndsbMqhxpUg+urqKhf5WnJJ+0XGQRv4pGfVtOAmPyxtXPVLwSgSHdFKjRIGwM7kFTggk9eh61NXmgfyW82xwMZGVGAO+xcbfurVxy+nLHPHXbocPN95CM+IJ1AyUlUBsD0eMA5x6qa3cU59upISIookLL84lJIBH4coBn37VQ4OaY8k6iN8bjAO22wz6D/WrXBxyPR94zhMAJ3Lfyhp7gEAdPbNZ/nGrcKlW5Ctquy5k1lgrZKhmO5Q5Ov6k569Kf2McUqGWVwlmvzv/ADn/AGMfdi3fHQbdTtV7nj8UyhGV33A0lPMeoz12JyDkehqBeSE7u5AhGFSeYPjA+WNPwdfpmrJ3usXLXUdlseL/AGnDM6RpgHQXZQikAqGCaVDYAPmbO5wAOs/iXPVrboC8okOnP3K6lONjuCVXfsWzXFYbi2A+8Ya9shs5Q4zjQcdM4265ppwXgE08qvbW0uAQVdiYoVO/m1sASenygnr7Vvf6R0K85+mAULa6XlZBDHJIDIwZh5njT9GunUd2zt0wCRdwap3L3w/WP724YyXGSdSO6KmdiEIYMSe7NufQDam7cHmjyYbl/XROBKn01bSD66jVU7opHw7jzmQQ3MJglOdBDa4pMdfDfA82N9LAHGeuKeUVTefuHcRlaL7BdR24AYSB2xqyV0keRum/p1qm3nJnH54ykl5byoezFSMjuD4OQR69av3OBgzH41hJebNgxwrLo+XIOogrn29KhWHNiQoI4uGX8aL0VbYBRvk4Af1q7Sxztvg/xQ4+9t9gM5ck577mLPWm3DuTOP266Ybi2RepA05J9WJhyx9ya6DZ8t2c6CVrKNWk8xEsSiQE7nWN8N+dL+NcGsbcrnhxm1Z/QW/iYxj5sdOtNppWxwjmXGPtdv8A+XP/AKVC8J5l/pVv+5P8Km1rd2Ubh04VdI6nIYWZBB9jmmHEeYIbhNE1heSJkHS1q5GR0NNmorX+SuZf6Tb/ALk/wqF4ZzL/AEm2/MJ/hVYOFcvcPnYgcPePAzmWBox6YBY7n2pi3L9lZjx0tgGToYoy7jO3lVck9abPFTLrgnMMiMkk1pIrDBVlUgj3+6qvN8KOKk5Itmz6kH+1K6i/OkDAq0N3gjBBtJuh6/gpEIOFH/qlwP8A9a5H9i02ais8F5D4zayeJF9m1YwC5Dac9dI04X6ivPE/h/xeeQSMlosm+WjIjLZx8+kYYbelX/hPLHD5kLR2zAZK/eLLG2Rj8MhBxv1qUZbTh3kWORRJ5vu4pZhkYG5UNp+m1DTh3GuC3PD7mJmVUmQiaIg60yCds9wCCCPpV54dxHj9zCsifZHjkXIzp3B2II/qIppzzfW1/bGNFn8ZTqhzbTr5+mksYwAGG25x09Kqvw252W0ZrafX4UhJXSrOVk6MmlAW83sOo9682H9efj9X09/JJz8XnP8ALH3+0I/CnigDjwoTr2J8UZABBAHsMCvcfwu4orq4ihyq6QfFHTGNwP8AdXS+EcNsLgsIkn8oBOs3MQ3zjHiFc9O1eeLWfD7ZwsvjhmXUNLXTjGcdYyQPzr07fP8AGOYf8lHExpxDF5TkfeL365z1G1e4fhhxNU0/ZYGxsC0iscexLbb10+w5usIE0RtMFzneG5c5Pu6E9qkRcUs76RUDSM4UkDE8O22c5CA9utNp4xyyH4b8UVgxgRwPwGYaT9dLhsDPTNWDh/CeLQjTHw+wAyckgE7nqWMpY/8AxXQDypbntJ/Gl/xKF5Vtx+GT+NL/AMdNr4qg54wJJNVrZsVQlJEQEO2VwuXlVlyM7kfhqY9/xrw1CW8GsqGJcgKpwcxaRIcnOCGzjfHaryq1nFNron4MLtlVrho1OctGE3A04IDLIR8+Tn0wMZ3pzRRUaaLqzWQAMM4YMPZlOQQR0Of9/rW4Vmig1SSqOpA+pApNdrdtIfBntQh+VXiZ36DOWWYA756CtvMdnalRJdQLMFOlcwGdhqI+VVVmwSOwpDZ8U4XC4eK1aORc4ZLCZWGRg4Ih2yKByIeIAbzWn8CT/HrBW/8A52zP/hSD/wB6ot5zXYzJolSSRCR5XtJyuR0yDFioUEvCWZVW1XLEKM2Ug3JxuTFgfU0Fi4etyG+/aArjYRo6nP1ZyMY9qZbUkueVLFVLtaQ4AycRBjgegUEn8hWiyv7KEkxQvGSMEpayrt6HEXSgsdY1Ckz8027AqfFIOxBt5t89R+jpKLDhP9FX/wDkk/w6C55rNVWw5f4ZOSI7WMkdcwsn+2ozU7/Mex/osP8Aq0Ts8FGK121ssaKiAKqgBQOgA6AVtorya4J8RhDFxFmtX82dbhQQY5gd8HHfrt7130ikfMPJ9teKRNGNXaRdpB9G7/Q5FcuXC546j0fH5ZxZ7vop+GPGp7u2kmncsxmKjbChVRNlA6bk1ccVXOSeER2cT2yS+IY5SWyMMNYDKCOny43G1WSt4SzGb9ufLcbnbj6YxRis0VpzFFFFAUUUUBRRRQFFFFBBueLxxzRwtr1y504RmXbrqdQVX8yK2X/EEhjaSQkIoySFZj6fKoJP5CvN7xaGEgSzRx56a3VM49NRGa02/MVtIwSO4hd2zhVlVmOOuADk0EL/AD3tMZ8R8f8Acy/4dYHPNp/ON/Bl/wCCn+KjXPEooyBJKiE7gO4Uke2TQKzzvafzjfwpf+CmthxBJk1xklSSMlSvTrswBrUOOW5/6eL+Iv8AfXscVh/nY/8AXX++gOJcSjgTXK2lQQM4LbnpsoJpWOeLP+dP8OT/AIKdxTq4yrBh6g5H9VLuIcUkSQRxw+IdOokyogAzjoSWJ/LHvQRTzvZ4z4237En/AAU9RsjI70rPHlT9Ojwb41SY8PJ6feISo3P4iKaK1BC4rxyG2CmZ9OokKMFixAycKoJOBvSC6+Jlsh2juHHqkJxj1Gogkf3Uz5msdSCVYzK8QfTGpALiRCjLkkdjn8q4dxeeIQtDHDcRSA7PLNqGdXyspClGC7AgBth81ErvPBeYobtNUL5x1Ugq6/tI2Cv++mVfOlhxl4W8RPGEwxo82cEAlgrEecEDeJ/Tb1rsfI3Oq38Q1DRMqgunYg/jT1Unb1U7GhtnjXDjHeR3cSgyNG0LDUF14y6KSfXDD9rR2zT+wv0mRXQ5Vv7QcEEdiDkEdiKi8w2TS27qn6QAPGT/ADkZDR/lqUD6E0nW+EOi8Ta3nANwgGfDcgffDHTB8j/k34TkLXRXjxBjORj17Yr1mis0UUUBRRRQFFFFAUUUUEK9jgLDxRETjbXpzj21dqjxQWisGVbdWHRgEDD6Eb164lwO1uGHjwwysBgeIiswHoNQzjNam5QsiMG0tj/4Kf8ADQM0uVOwZT9CDWm84bDIcyxxuQNi6K2B9WGwqNYcv2sT6oYII2UY1RxqrDPUZUZ39KYTQK6lWAZWGCCMgg9QR3FAuHArT+Yt/wCGn91ehwC1/o8H8JP7q0Hk2xP/AFS3/hL/AHVg8lWP9Eg/hr/dQMrS1jjGIlRFJzhAFBPrhds7Ut5h4cWxKi62RWVo8A+LE2C8Yz0bKqQfUY71usOVbWBw8VvFG4zhkUAjPXGKaYoOWNJ4Spb20k7iXUx1XUc7pA2ArfZ51JZFGcrgEaTknBpIvNt1wr7qKRLpdTYRhgADc6UyJIMAjykFfTFTfiHzREs8kMcUbM2AJHDEK4JE+gRgNgrpUkNjIbY75qt/xKNnRRGY1CukapJI+knBARZz5OjfKAN8elNsLDc/FniMg8kUEPrlWcjc7+ZgMYU747GqlxXiN5e4muHLYGFKqqbEjUMqo2ycY33z71PgtGnXMeqSTQqsqxGQAgnWT4YIyQdh1GB71onV42McxlhPilzEyMDpJbG+NgVy31FSZVbigx8AwU1F8kgsgBBK+UAj9kkjseuMUf5LCYIkk15BIOpDpIBbQcnJzufYU2fimuQojsVGxZ/IFIxgk4BI1DGD+t1qVcREsrF/EZzpQrjSih8nJHcggZ+tZ87tfCa6RbG7uUjDRX0wkI2TW2D02w5IIG56dMUy4Dz5fW/ir9zPH55SJBp2ZjqK6egYnOkjv71GvZN1jIWM7Ash3AbTjftsu47hfSo3E7VYnRlbqSxznSVZwPMc/KCV2AycelWZWpZr0YJz+YwYx4sCxtqiiJDqUlA1wOOhQEZTUAQrMuxwauHw/wCYL24WEqimEHS7sWwI1BGFy28mcdj13OK53d8P0hA6gs2o+brpjGSTjpqIHvhqh2VxNaSFraYxuDjy5Hib/iTdQPr6dsVqWVO8b2+lxWa5nyh8YElbwbzTFJ0WUZET743B/Rn6nH06V0pHB6b0al29UUUUUUUUUBRRRQL7/gFvM6ySwo7p8rsoLLvnY9RvvU/FZooEsvJlmzvI1tEzudTMVyST1JrA5Ksv6LF/q07ooIHDeBQW+rwYlj1YzpGM4zj+01PoooCsGs0UHMp/ha7ZwSGbILm5dhg/hEfgjbud9/WpvLvwbtICHm/5y4wQHGIgR6Rg7/6RP0roFFE0Q8z8aWwttaooywjQfKgZs6S2Oi5H9g71xO+4ddXVxhS0002CcEYALDLs2MKoVQNtgABnbzfQtxbK6lXVWU9VYAg/UHatHD+EQwArDEkYJyQihQT74oWbK+UOU0soNA8ztgyP6nsBn8AycA+pJ3JrPFuSLSclmiCSEfpI/I/542b/AEgaf0u47dmOLK9WeOPO4x4kioWyCCMBidj6UVzjmXkWS3InLePDHknYLIvTzMPlkAAI2wd+lVvilqk+gA+Rl0qV2wwz5T6fTGRirRx1tCiSV2iQHzSSNlj6LG8hdl37xFz9OornKfBXvrt/sgaC3jB8SVssXdsldSMSM+wOQu5JJqeP3GfL6KluWlMQ38RY2Rh31q0ece+N6ZXnDUeRVUbrjJ39idWNjlfXrkdK9ce5Vu7K4WZ4tUJbMjw5dRsQWIxqTIO+Rjbqa38NgBZnDZUnynOcg4Ykn9pjt9PSueXTePfsl4pwl3LRZTfDl8YOMN82/QEdfcD1pvyVz7Lw/RFOTLaHAzg6oc+mdyn6vbt6GPxowll3Ut5idJyTojYgHHX6H39a2uEES6ApDAKCNJY6e2G+Y9cg+9WZ6k2zcO+ncrW6WRA6MGVgCrA5BB6EGttcX5H5laxcqx1WrnVgZOjPV4s7lc/NH1HUZ79lilDAEEEEAgjcEHoQfSuhHuiiiiiiiigKKKKAooooCiiigKKKKAooooCiiigKj39ik0bRyDUjDBHT9xG4Od8ipFFAkv8Ak+2miaKSPUHILMWJkJU5UmQnVkH3plYcOjgjEcSBEXoqjA/+T7nc1JooEfOsjLYzlCysE+ZThgCygkEfq5rhclqi50gkEnrgDJ9stv8AXFfRN9ZLNG0cg1I6lWHqD1G1Vfjvw7t5LZ44I0jk8rI5yTlDkKzEltJ6HB71Bxe0tHuriOC3Gt8k6dlUBR5snGBtt6bj1pkeHSRShCh1IM6HBV86gckHudKjUCR19K6zyJyFHw6MnIeeT9JIBgbEkKg/Co/eepqxX/DIpl0yxrIvowB/MZ6H3FWsyfdcQ4hYxuFYN4TDLbjHXHzDY9avnw95oyot5iFOfusnYjvGD3I6j1U/qkVI4r8L4JN4pHiI6fjx+yWOsfk9Kl+GcqBg0hmDYB06EbA6Z1qcn0OrbFYksatdJBrNQuDWjRQpGzMxVcanbUxA6am7tjrU2tgooooCiiigKKKKAooooCiiigKKKKAooooCiiigKKKKAooooCiiigKKKKAooooCiiig/9k="/>
          <p:cNvSpPr>
            <a:spLocks noChangeAspect="1" noChangeArrowheads="1"/>
          </p:cNvSpPr>
          <p:nvPr/>
        </p:nvSpPr>
        <p:spPr bwMode="auto">
          <a:xfrm>
            <a:off x="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6" name="AutoShape 16" descr="data:image/jpeg;base64,/9j/4AAQSkZJRgABAQAAAQABAAD/2wCEAAkGBhQSERUUExQWFRUWFRsXGBYWGB8YFxoYFxgXHRgYFxkYHSYfGBkjGRgbIDIhJCcpLCwuFx4xNTAqNSYrLCoBCQoKDgwOGA8PGikkHRwsKSkpLCkpKSwsKSksKSwqLCwsLCwpLCkpKSkpLCksLCksLCkpLCwpLCkpLCwsKS8pLP/AABEIAPQAzwMBIgACEQEDEQH/xAAcAAACAgMBAQAAAAAAAAAAAAAABQQGAQMHAgj/xABNEAACAQMCBAQDBAUHBwsFAAABAgMABBESIQUGMUETIlFhBzJxFCNCgTNicpGTUlNUobHR0xUWgpKywdIXJENEY3ODorPD4QhkdISU/8QAGQEBAQEBAQEAAAAAAAAAAAAAAAECAwQF/8QAJBEBAQACAgICAgIDAAAAAAAAAAECEQMhEjEEQVFhIiMygfD/2gAMAwEAAhEDEQA/AO40UUUBRRRQQI+PW7TNAJozMnzRahrAwDkr1xgg59688R43HDJDG2ovO+hFUZ6DLMfRQOp9xWeI8BgnDCWJH1rpYlRqKnG2ob42HfsKqvEoLjhbGeJ2nshjxbdvM8CABfEgYDJRVAJQ+hOc0RcOIcSjgjaWV1RFGSzHAAH9p9uta+D8VFxEJBHJGpJwJV0MQOjaScgH3wfakv8Am8LqcXNxKs0K4a3hX9ABg6ZXBJEkuDsdgNsVsuuerZT4cJa6l3xFbDxSSOoLA6Fx31MKCx5qLxDiccCl5XCKPXqfYDqx7YGTSiG1vZ8NLILVP5qHEkmN/mmYYBPoq7Y2bvU2w5Zt4m1rGDJ/OyEyS/xHJb8gcUGzhfGROW0xTIoxh5YzGHz/ACVY69v1lFMaxiqrzjyi9z97BPLHMq6VUSMsTDJ+YLghtz5gfSgtWazXGIua7+1Zo3lZWQZ0XBV9t8HLgSYODghmBxTzhHxhUDF1EV3xri3U+vlLbfkx+lSXZt0uilnB+Ybe6XVBKr+oB8w/aU+ZfzFMhVVmiiigKKKKAooooCiiigKKKKAoorBNBmisA1mgK8uoIwRkHYg9D7V6rBNBzzhnBrcx3NldsRBZ3GUBlMcZgnGuJJMEalUkqATjyirHY8zcOjQLFc2iJgEKksajBwAcA/lSqC5gFzxGefSYGkgtzqTWpeGMlsgA7BpNOSMZWnHCxw+480AtZO+Y1jYjUO+BkZHrRIlRc0WjZC3MDYznEqHp16HtU+G5V86WDYJU4IOCOoOOh9q8R2SDZUUfQAflt22rasYHQAfT1opHBzlFIWEMc8wVmUtHEdOpdiMtpHWtg5nH4ra7X38At/6eqtXMfKqz/eRhFnVTpYqMHuFcgatOe4II3qvcM49NBOYpEy2PPGhV2JxtoaW7JC5PdBmqhlxji1lMCGlEEpXCtMjRbjOkMJlCuASTg56nHWl81hBMAL2GM5GBcRoVDehWaEkAftBfpV3idZF6AgjdTg4yOhAJGar/ABP4fWsmXiU28ozpkgJjIPrpQhT77b+tQ04pxXhNzZSiQI6R51RTxtqUqTlcSphemB2+lW3ln4xSrhLkCUeuQj/63ysfqF+tbf8AMt4pmSKeeGRcBkjZZ4n1KWVcMysmrBwJFI6+Y9a53f8ABisjKpDMjbqyGKQH0MZ6H2GfatdOXc9PpHgfMUN2haF84+ZTs6k9mU7j69D2JppXzBwnjctpKrK7IVPUdV33BB6r6odj7Heu+ck82rfQatlkXZ1B23+V1zvob33BBB6VLHTHLax0UUVGhRRWM0GaxRmhaANZoooCtc8IZSp6MCD22I33FbK1XNwsas7kKqgliTgADqSfSgrXBLr7E8djLnSxYWsh1NrVRnw5Hb/ph5jjoVAxVpzVZ4FLNdmWWYBbWQAW8eMSaPNmZz8ylw2y9QPQmkthZBbYT2XE5YbcEqFuVWaNdL6AoMmHA1DA8xzRF/LiqvzJzcUlNnaq0l46gqMZjjDbeLK2fKi9cdTsO9LOKcKug0a3PFnjEriJFt4Fi1OdwNXmIJAPpTLhnDre0lNosTKJ4y3js5aSV1+dHc+fWFIYb9CcYxRWYYJeHQQrHGbiNQxuGX9OXbzNKq/jy5Yleu4xnFFlacO4gPFjSJ2B+ZV8OZCCchsaZEbOeuK9cEsXsWki1arTBeJ3cs8bEktC2dzGBgqx6bg52rFxy1HdBbgB7S60ECWI6ZMHHzgbSLnGzj91Ee5OA3UJJtLosM/obvMsfUZ0yj71dvUtQ/MN3D+nsXcZxrtGEw9iY20OAfoa0wcxy2h8PiGNOcJdouInz0Eq5Jhf/wAp7GrPDMrqGUhlIyCDkEHoQR1FAu4bzRbzKCsgUnPkkHhyeX5vI+Dt3I2rVzPyyl7GAx0uhLRSDco5BGcHZl33U7GmV1w+OX9IivsV8yg7MCGG/YgkH61tghCKFUYVQFAHQADAH7qKodpPPw4jxljWInztDHCquQNiDqiKMfQq2PU1drLiCSqCpGSobTkFgD6hSd62XMAdWVhkEYI9q5vytxXwr4ROoikLNG8Z06sblPMlv5x0P6XG+/Sqnp55z4I017IEdldhGPnOnA+Q5QEwsHzjUCpO4YHIqqc2295Eui8i8RRkLO66iB2K3MeDj9WQf311bmiykDR3ESq5i6q65AHXKlR4iHt5dXujVT+ab8NAwSUQK2pjBP5oWYDzpHLEdcL7/o2x83yjekYy9OTTS6tstv06Nv7HrXUPg1w2SHxZ5RoiEegM2wJZ1bb1AxuemXx61ROSI1N/ArRl1L/oxjJ2JwNRAPTG56ZrsfMnBrm6RDbh7dgpjKSShYyjddSRlwT6exx6Vazh+VwhulcsFOdDaW9mwDj64IrzeX8cS6pHVF9WOMn0Gep9hXN+V+ByQqZrq9MTQtJE4/W2ZiDKSrErhgQmTq9aZ8Lu2uTrsIDvt9uvNTHH/YoTrb8tC1l12sF3xGaQfdBYY+884wfqkRwT9XKj2NVrmFIiqeHeW0sgkzK11Mr5jwchUHkTfGyqNu/erDByZCW8S4LXUn8qfDKvroiA0IPoPzprDwiFMaYo1x00oox9MDaiOV2vxEuYbqSKKJHty5MKSv4J0dAYnkIBU/MBvjO1dI5c4vNcKWmtmt+mkNIsmrI3I0dB9etNJbdWGGUMPQjI/rr0iADAGAOgHSqSV6oooqNCkXMHAnu3iRmUWysHlTfXKynKIT0Eedz1zgDpT2sGgrfPfFGhtCkRxPcMtvDjbEku2rbppXU/+jUHmvhsdvw2G2Ufdie1hAJ3x48W+cZ1bZz7mpAAuuKHOTHYoukdvtE6sST66YdOPeQ+1becVZpLGNfxX0bH9mJJJT/sUSvXPJCwRTEgCC6gkJP8nxQjf1OazznwV7m3KR+WRcyRSZwyTR4MZGN8HzKcdmqdzLYma0mjGAWjOM9MgZH9Ypkv9tFVXkrisd1b6XU+MBpuUdNw4GkiTbDHC4338tT73jH2edBMqiGTyRzdAj5AWKTPTV2bOM7emVL2ZteLeIA3hXi48ukL46DfVkjrEC3uVb2q2Xdkk0bJIodGGGVhkEe4NSDayAjHUd6rT8ryW7F7CQRqSC1tJvbt66MAtAT+rlf1ajWVxJw2VYZ312bnTDO580THpDMx6pt5XP0PargDVQs4ZxoSYSRGhmOr7qTGo6MamQg4dPMPMPXtTSo17YJKuiRdS5Bx03VgRuN+oFSKKDVG565W+0XNvJA6pdruNS6kMaMDqkxggKTse+rGN9rjxC+WGNpHOFUZ23J9AB3YnYDuSK1cNtSAZHH3kmC3fSB8qD2UE/Ulj3oIcfLaudVyxuW64kH3Sn9SIeVfqct70k5j5AE9u8SaDl9cetnBjOnGFbLjHQadIGNsdDV1rxLKFBJOABkn2FE0+aeNcHueG3KawFkRg6Mu4Okg6lPcZ26flXWZfjFaC2SVVd5GJXwVxqDDGc77LqOAep7ConOd5HxRxY28Ykk0pKLhh5IkbB1A9d0P5kgepDDlDlC3jISHDwxN55CPNNcIe56eHFjYDbV7pWtsSavSNy58PGmb7TxImSR5GlW3JJiiLkfMPxNgAY6bd66EigDA2FZArNZbk0KKKKKKKKKAooooClvMXGVtLaWd9xGhbHqfwqPctgfnTKqfzeftN3Z2QGQX+1TH0jt2BQb9dUpUY9FNAw5J4S8FsDNvcTsZ5zgD7yXBKjHZBhB7KK3cViLXdptkIZpD6DEegE/xP66crRigwwBGD0NaLq+jiXVI6RrnGXYKMnoMnbNQeZ1RraWN5xb+IhQSkgacjBI1Edvfv2rlTvNczRWVzOJoIDkz26NKjJpIAOlWbxiDp64AXO5oOqcVgF3bfdPvlZInU7a43DJvj5Sy4JHYmpnD74SxBwN9wwG+HUlXXJAzhgRnvilnB+L2ccaRRSLGqAKqvqjI9BiUA5NOILYKzkZy7Bjkk7hQuwPTZR0oM3NssiMjqGVgVZSMgg7EEdxVdtuIPZSrbz6jA+FguGOcHYCCY9m/kufmGx3G9orVc2qyKVdQynqrDIPfcH3FBszSjiXHzFL4fgu2VBD5AQkkjTk9CMDP1Fara+kgmEEqlo2z4U+SflAyk5bpJ1Ibo3TYjfHNvKkd/B4TsUOch1VSw9R5h8p2yNs4FESLWzaUrLOVYqcoiEtGp7Nk41vj8WABnYDqWmquU3PLE3DlXXxWC3VvIr/ZlSQgYyAQdztn196W8RtVuYkJ4pLJaxuTNLNmNG28ywA+aZsZ2yVGfWrpPJ0ji/OtvBnU6AjchnC5QLqLr/KGNhj5iQB61VbzjF3fwEoGtbYxsZbmTKNoD6gYUVvMSgwe2/zHpRyH8Oo/E+2zIcNvb28h1+Eh+QuW6vpxgfhz61bOYpEYpE7aY1+/nJ6eFERpUn0aTG3cRsKJ3VZ4Jwk2dslvbjwrq9csS/neKIDd3PdkTG3TXJgbVe+F8NS3hSKMYRFCgd9u5Pck7k9yTUDl+xYl7iUHxZsbEbxxD9HEPTrqb9Zj6CnIqNSM0UUUUUUUUBRRRQFFFFB5c4FVvk4+P4t6yaWuGwhznNvGSISM9AwJfbbz0247ayyQMkLBHYqNTDIC6l17YOTo1AZHUipsUYUAAAADAA2AA6ADsKD0aUcU46qlYoWR55GKomoHSQPM7gHIRBufyHU00nlCqWYgADJJOAAOpJPQe9c14hyVNfSPNb3NxbJLJq1t5cx46RxJhgpO+p2BP8nfNEp9acWsLcl5bqOWYq7NLIwZjoIDhB0jUHoiY6d8E05l5ntkQuZBpClvKCfKpALKFByMsNxtvXPbP/6fYNRa4uppSdzgBCT6ksWJqVd/AKxK/dSzxt66lcH6gqP7avSbp5c/E3hrKVeZWVsgqwDAgPpORuCv4t/w70u5U5zhe9Fva+eF1LaQzMISgO6sy6RG2w0AnBIxsTVHtPgjcLfLHKw+y7sZ0wMgdE0n5HPToR13NdZ4V8P7CBNKWsRz1Lr4jHHqz5NLpJurEDWaRR8Hkt2zalfDPW3kJ0D3iYZMf7OCp9F61vTjml1SaJoi7aVYkNGW7LrU+Vj2DAZxtvUbT7yzSVSkiq6nGVYZBwQRt7EA/lUWG5ZHKSZx+CQ/iydw2lQqEFgoHVv30wrXc2wdSrdD9NiNwRnbIO9BG4pweG5TRPEkqZDaXGRkdDSNvhvZm6FwyFiqKqRMcwpp6FI+g+nTO+M1aQKKJp4dwoJJAAGST0AHUmqvFbteTAttCrLI6kfMRvBE37IPisPV1HY0c98VkxFZwDM90xUHska4Mjt7YOPzNWDhfDlhiWNcnG5Y7szE5Z2PqzEk/WglgVmiiiiiiigKKKKAooooCiiigKK1S3CqQGYAnOATgnAycZ64G/5Ujh5ne4z9khMidBcSHw4D+wcF5Rnuq6f1qDZeyrcXH2fqkWmSbcYJO8UTD3+cjphVB+aovG/iLY2m0k4LachUBcncjA07ZyD1I6b0q5i+G8d+6vd3GmQDH/N1WLIODhi2pnwOmT36b0g4j8DLAZC3UkUh+XxHQjJ2HlIUnJ96rNtR7r4p39/4kfDLN8BtpepABPzahoBPpnb1qXLxHj/zGyG5ViEnwcqMYUa8BT3XB7Vc+C3UVnFFbSKlsVGlN8ROR3SRgAWPUqcNknY9am3XNFrESrSrlc6goL6cddegHTj3xQ1+3FuYeeOJSssU0JtghZmEiFgVOdWsSLodADt5SR670ivPiReylQZX8hDjzYClflYKgUbejAivoCbg8d8qtcxBkzqSFx022LjuxB+U7DOMZGaYWvCoIFIjiijXckKiqPcnAptPG/lwfhXxlu4mQu/irkawdJyNRLaTtpJBxvkAAYxXTLT4o8PuYSHlCEqupCCSC5wAuVBdlODsNtqo/PfNkN/OllZ28EgZwguCgJ1scZiIGygdW3z2HerHyX8HFtSJZpj4wzjwsBVztkMy51Y7gDFW6SbdC4PdGSCJznLRqxyMHJUZyD0Oc1NpBLw+WDzR3LkZH3dwQ6Nv0D4DqxzgbkexqDypzub2eZFgkWKM48RgANQwChwSGJ3O3bFZb2tjNjrXPeaPivFGGjtMSyY+f/o1+h/GfYbVfbu4VEZ2OFVSzH0AGSf3VwaytG4txF9IEayMXYqvyIBgE9ix2+pJrhzZ2amPuvZ8Xjwytyz9R17k+PxLa3uZcNO8ABkPXS7F8D0G4/cPSrDSzlzhrW9tDCzBjGgTUBgHTsDjttimddp6jzZa8roUUUVWRUe+vliQu+dI66VLEAnGcKCcD6VIrBFBrtrpZFDowZWGVZTkEHoQR1rbSbh1v4FxJEu0ci+Mi9lbViUL6KSyNjsWb1pzQFFFFAUUUUFM+KPJ8nELPRET4kba1XVgMPxLuCNRHQn3HQmuWf8AKdeFTbsRhY84ChPLGudjGQegxjp2r6FNcA+KXCo7fiLtGVHiRMzDfymYOGGBuSW1OB+sdwBRKSSc3XD+GwlZFldgAqQqNWVDaxo3ByvXOce1ZuOb7h3kdZpY1jK5jj0Kg82kBVIOdxnf1pR5fDjxqKq2VOVBDMyA+XSe+D1rSYwIrghteoqCdOCrB8nUPQ52I2PtVYWZ+crh1SDxMeNEACEjGY/MNJGNC/Kdwufekv8AlyQxrJ49wUjdVVC4ZAVGVHhklWGB3rXaj7+z/wC5H/vVDjH/ADNv+/X/ANNqFWXivOF5I0olvLn7sgMEZUG5wMCPTnc14l5tuTA9s1zcPEYwzBmUnQQDjX8xHmGRmlHFWxJd/tL/ALYNeHHmk/8Axk/2YaT0l9m/K/GBZTLLGgeQxlkaQBtIw2SAGA1YBG+atln8YrkaNQ8TxMBcgJuMqT5COrb7/lVChHmhH/27D94kG57DfrWLZFxGdRbRqIKL5TpPiNu7DO2OgFKTpZuJ88XFzsZZIw7eFiPSpONPlZyS5Hm/lU1+Gd5dJ4sVigYudbGb5RoGnqG2GT6b7+lUe1OdBQhlWbxGOMMoJTOVPUDGcgnrviu6cj8JXh9g88o0FlMjA9VjXJRPrgliP5TmpemsZulXxY5oMcCWgI8WVQ0uk7BB2+jMD+QNNPhVy19mtPFYYknw5z1CD5F/rLf6XtXPeB2D8V4mXkHlZ/FlHZY1xpTPvsv7zXd0UDpXm4/55XP/AFH0ef8Aq45xT3e690UVjNel4WaKKwTQYZ8daRXPPNopIEviEdREpk/rUaf66q/xI5nQOLcyaUCkyYyQzH5YzgHOFyxXvlc1zi95hD5WEMWIwrAdOwG3QYLdehb2rNt9Q6dIu/iQhvEMcEjiOJ1I21ZkeLBwmr+bOxxT2x551nzWt0i/y/CLKPrgav3A1SeTeRLlolnSVYRKc9HDhVJ0thGAYnrue461f+F8nxxyCaR5LiZRhXmbOnPXQvRfrufetMw/BrNYrNGhRRRQYNfNHGb5riS4kdWeR5AwYYAUF9wCTt92FTpjC796+lzXCucuEy8Pu5NA+5nJKkDoCxYhfVkLMCMHy6SAcGpRTo7HUiFTpDFcKBsMsuN+p8wzsfwnrg1pWUMAmhRqbTkSqfK5wfL1LZOrPqPanMnDolaNUlUKy5JUjGd84zuAe/rvnrTHl3gz3ciWsaroVt5FGyoCcsD3Udj3OlexNSZFxUyHiyAqfBcsgChvFO2M9PKcdTt71r+3R40eA3h51FfEb5txqzp9DX1Y1usSeSMEKvyKBqOAMAZIGdsb1IEC9dIzj0Fb6Z1Xywl7HIW+4lJbdz4uAcdCcrW6VYwdXhu2VCY8TB0gDYnTuNhXfebfh/BfYYkxyqMK69MDoGXoRv7H3qmcB+ErmaVLssEUAxyRMNL5JznIJBAxsR3rz53k8pMfT2cOPD4W53v/AL05jJN5TpiONl0F8kKuT83prIOP1ayj5GShU+bIBGPOpDEAYxkYPXqKu/PfIQsnRoxK8DKAckE6wTlchdiQVI230sOuKrqcIBjEgbIJwMH1DdfTcAY69zjoM3Lln4amHxvzkVw3ax5CwSbHUPMDvjG+fw42I75NWFud7iSyNozNoEnlZsavBVV0Rkjrhu59B71Dl4WFk8IAyMxAGkk4yTjKjqx6aeucEbE4hQWjFXfAUK5XTnLYT5/9UkVnO8vjfTpwz485Jre/2u/JXNH2KEBIAzzHUZnkAT0jjGgMQcb743JpunxJu/L5YNRLDSVYedc/dnz/ALmHXHTeuW2aSNKtvE2DcOFUZwp32ySNjq7+lWsfCTiedRaMdDnxcnJG++PmBUAn32J3rtxTeE1Xk+RbOXKZTtaZfiHczFUQxwhk1eInndsbMqhxpUg+urqKhf5WnJJ+0XGQRv4pGfVtOAmPyxtXPVLwSgSHdFKjRIGwM7kFTggk9eh61NXmgfyW82xwMZGVGAO+xcbfurVxy+nLHPHXbocPN95CM+IJ1AyUlUBsD0eMA5x6qa3cU59upISIookLL84lJIBH4coBn37VQ4OaY8k6iN8bjAO22wz6D/WrXBxyPR94zhMAJ3Lfyhp7gEAdPbNZ/nGrcKlW5Ctquy5k1lgrZKhmO5Q5Ov6k569Kf2McUqGWVwlmvzv/ADn/AGMfdi3fHQbdTtV7nj8UyhGV33A0lPMeoz12JyDkehqBeSE7u5AhGFSeYPjA+WNPwdfpmrJ3usXLXUdlseL/AGnDM6RpgHQXZQikAqGCaVDYAPmbO5wAOs/iXPVrboC8okOnP3K6lONjuCVXfsWzXFYbi2A+8Ya9shs5Q4zjQcdM4265ppwXgE08qvbW0uAQVdiYoVO/m1sASenygnr7Vvf6R0K85+mAULa6XlZBDHJIDIwZh5njT9GunUd2zt0wCRdwap3L3w/WP724YyXGSdSO6KmdiEIYMSe7NufQDam7cHmjyYbl/XROBKn01bSD66jVU7opHw7jzmQQ3MJglOdBDa4pMdfDfA82N9LAHGeuKeUVTefuHcRlaL7BdR24AYSB2xqyV0keRum/p1qm3nJnH54ykl5byoezFSMjuD4OQR69av3OBgzH41hJebNgxwrLo+XIOogrn29KhWHNiQoI4uGX8aL0VbYBRvk4Af1q7Sxztvg/xQ4+9t9gM5ck577mLPWm3DuTOP266Ybi2RepA05J9WJhyx9ya6DZ8t2c6CVrKNWk8xEsSiQE7nWN8N+dL+NcGsbcrnhxm1Z/QW/iYxj5sdOtNppWxwjmXGPtdv8A+XP/AKVC8J5l/pVv+5P8Km1rd2Ubh04VdI6nIYWZBB9jmmHEeYIbhNE1heSJkHS1q5GR0NNmorX+SuZf6Tb/ALk/wqF4ZzL/AEm2/MJ/hVYOFcvcPnYgcPePAzmWBox6YBY7n2pi3L9lZjx0tgGToYoy7jO3lVck9abPFTLrgnMMiMkk1pIrDBVlUgj3+6qvN8KOKk5Itmz6kH+1K6i/OkDAq0N3gjBBtJuh6/gpEIOFH/qlwP8A9a5H9i02ais8F5D4zayeJF9m1YwC5Dac9dI04X6ivPE/h/xeeQSMlosm+WjIjLZx8+kYYbelX/hPLHD5kLR2zAZK/eLLG2Rj8MhBxv1qUZbTh3kWORRJ5vu4pZhkYG5UNp+m1DTh3GuC3PD7mJmVUmQiaIg60yCds9wCCCPpV54dxHj9zCsifZHjkXIzp3B2II/qIppzzfW1/bGNFn8ZTqhzbTr5+mksYwAGG25x09Kqvw252W0ZrafX4UhJXSrOVk6MmlAW83sOo9682H9efj9X09/JJz8XnP8ALH3+0I/CnigDjwoTr2J8UZABBAHsMCvcfwu4orq4ihyq6QfFHTGNwP8AdXS+EcNsLgsIkn8oBOs3MQ3zjHiFc9O1eeLWfD7ZwsvjhmXUNLXTjGcdYyQPzr07fP8AGOYf8lHExpxDF5TkfeL365z1G1e4fhhxNU0/ZYGxsC0iscexLbb10+w5usIE0RtMFzneG5c5Pu6E9qkRcUs76RUDSM4UkDE8O22c5CA9utNp4xyyH4b8UVgxgRwPwGYaT9dLhsDPTNWDh/CeLQjTHw+wAyckgE7nqWMpY/8AxXQDypbntJ/Gl/xKF5Vtx+GT+NL/AMdNr4qg54wJJNVrZsVQlJEQEO2VwuXlVlyM7kfhqY9/xrw1CW8GsqGJcgKpwcxaRIcnOCGzjfHaryq1nFNron4MLtlVrho1OctGE3A04IDLIR8+Tn0wMZ3pzRRUaaLqzWQAMM4YMPZlOQQR0Of9/rW4Vmig1SSqOpA+pApNdrdtIfBntQh+VXiZ36DOWWYA756CtvMdnalRJdQLMFOlcwGdhqI+VVVmwSOwpDZ8U4XC4eK1aORc4ZLCZWGRg4Ih2yKByIeIAbzWn8CT/HrBW/8A52zP/hSD/wB6ot5zXYzJolSSRCR5XtJyuR0yDFioUEvCWZVW1XLEKM2Ug3JxuTFgfU0Fi4etyG+/aArjYRo6nP1ZyMY9qZbUkueVLFVLtaQ4AycRBjgegUEn8hWiyv7KEkxQvGSMEpayrt6HEXSgsdY1Ckz8027AqfFIOxBt5t89R+jpKLDhP9FX/wDkk/w6C55rNVWw5f4ZOSI7WMkdcwsn+2ozU7/Mex/osP8Aq0Ts8FGK121ssaKiAKqgBQOgA6AVtorya4J8RhDFxFmtX82dbhQQY5gd8HHfrt7130ikfMPJ9teKRNGNXaRdpB9G7/Q5FcuXC546j0fH5ZxZ7vop+GPGp7u2kmncsxmKjbChVRNlA6bk1ccVXOSeER2cT2yS+IY5SWyMMNYDKCOny43G1WSt4SzGb9ufLcbnbj6YxRis0VpzFFFFAUUUUBRRRQFFFFBBueLxxzRwtr1y504RmXbrqdQVX8yK2X/EEhjaSQkIoySFZj6fKoJP5CvN7xaGEgSzRx56a3VM49NRGa02/MVtIwSO4hd2zhVlVmOOuADk0EL/AD3tMZ8R8f8Acy/4dYHPNp/ON/Bl/wCCn+KjXPEooyBJKiE7gO4Uke2TQKzzvafzjfwpf+CmthxBJk1xklSSMlSvTrswBrUOOW5/6eL+Iv8AfXscVh/nY/8AXX++gOJcSjgTXK2lQQM4LbnpsoJpWOeLP+dP8OT/AIKdxTq4yrBh6g5H9VLuIcUkSQRxw+IdOokyogAzjoSWJ/LHvQRTzvZ4z4237En/AAU9RsjI70rPHlT9Ojwb41SY8PJ6feISo3P4iKaK1BC4rxyG2CmZ9OokKMFixAycKoJOBvSC6+Jlsh2juHHqkJxj1Gogkf3Uz5msdSCVYzK8QfTGpALiRCjLkkdjn8q4dxeeIQtDHDcRSA7PLNqGdXyspClGC7AgBth81ErvPBeYobtNUL5x1Ugq6/tI2Cv++mVfOlhxl4W8RPGEwxo82cEAlgrEecEDeJ/Tb1rsfI3Oq38Q1DRMqgunYg/jT1Unb1U7GhtnjXDjHeR3cSgyNG0LDUF14y6KSfXDD9rR2zT+wv0mRXQ5Vv7QcEEdiDkEdiKi8w2TS27qn6QAPGT/ADkZDR/lqUD6E0nW+EOi8Ta3nANwgGfDcgffDHTB8j/k34TkLXRXjxBjORj17Yr1mis0UUUBRRRQFFFFAUUUUEK9jgLDxRETjbXpzj21dqjxQWisGVbdWHRgEDD6Eb164lwO1uGHjwwysBgeIiswHoNQzjNam5QsiMG0tj/4Kf8ADQM0uVOwZT9CDWm84bDIcyxxuQNi6K2B9WGwqNYcv2sT6oYII2UY1RxqrDPUZUZ39KYTQK6lWAZWGCCMgg9QR3FAuHArT+Yt/wCGn91ehwC1/o8H8JP7q0Hk2xP/AFS3/hL/AHVg8lWP9Eg/hr/dQMrS1jjGIlRFJzhAFBPrhds7Ut5h4cWxKi62RWVo8A+LE2C8Yz0bKqQfUY71usOVbWBw8VvFG4zhkUAjPXGKaYoOWNJ4Spb20k7iXUx1XUc7pA2ArfZ51JZFGcrgEaTknBpIvNt1wr7qKRLpdTYRhgADc6UyJIMAjykFfTFTfiHzREs8kMcUbM2AJHDEK4JE+gRgNgrpUkNjIbY75qt/xKNnRRGY1CukapJI+knBARZz5OjfKAN8elNsLDc/FniMg8kUEPrlWcjc7+ZgMYU747GqlxXiN5e4muHLYGFKqqbEjUMqo2ycY33z71PgtGnXMeqSTQqsqxGQAgnWT4YIyQdh1GB71onV42McxlhPilzEyMDpJbG+NgVy31FSZVbigx8AwU1F8kgsgBBK+UAj9kkjseuMUf5LCYIkk15BIOpDpIBbQcnJzufYU2fimuQojsVGxZ/IFIxgk4BI1DGD+t1qVcREsrF/EZzpQrjSih8nJHcggZ+tZ87tfCa6RbG7uUjDRX0wkI2TW2D02w5IIG56dMUy4Dz5fW/ir9zPH55SJBp2ZjqK6egYnOkjv71GvZN1jIWM7Ash3AbTjftsu47hfSo3E7VYnRlbqSxznSVZwPMc/KCV2AycelWZWpZr0YJz+YwYx4sCxtqiiJDqUlA1wOOhQEZTUAQrMuxwauHw/wCYL24WEqimEHS7sWwI1BGFy28mcdj13OK53d8P0hA6gs2o+brpjGSTjpqIHvhqh2VxNaSFraYxuDjy5Hib/iTdQPr6dsVqWVO8b2+lxWa5nyh8YElbwbzTFJ0WUZET743B/Rn6nH06V0pHB6b0al29UUUUUUUUUBRRRQL7/gFvM6ySwo7p8rsoLLvnY9RvvU/FZooEsvJlmzvI1tEzudTMVyST1JrA5Ksv6LF/q07ooIHDeBQW+rwYlj1YzpGM4zj+01PoooCsGs0UHMp/ha7ZwSGbILm5dhg/hEfgjbud9/WpvLvwbtICHm/5y4wQHGIgR6Rg7/6RP0roFFE0Q8z8aWwttaooywjQfKgZs6S2Oi5H9g71xO+4ddXVxhS0002CcEYALDLs2MKoVQNtgABnbzfQtxbK6lXVWU9VYAg/UHatHD+EQwArDEkYJyQihQT74oWbK+UOU0soNA8ztgyP6nsBn8AycA+pJ3JrPFuSLSclmiCSEfpI/I/542b/AEgaf0u47dmOLK9WeOPO4x4kioWyCCMBidj6UVzjmXkWS3InLePDHknYLIvTzMPlkAAI2wd+lVvilqk+gA+Rl0qV2wwz5T6fTGRirRx1tCiSV2iQHzSSNlj6LG8hdl37xFz9OornKfBXvrt/sgaC3jB8SVssXdsldSMSM+wOQu5JJqeP3GfL6KluWlMQ38RY2Rh31q0ece+N6ZXnDUeRVUbrjJ39idWNjlfXrkdK9ce5Vu7K4WZ4tUJbMjw5dRsQWIxqTIO+Rjbqa38NgBZnDZUnynOcg4Ykn9pjt9PSueXTePfsl4pwl3LRZTfDl8YOMN82/QEdfcD1pvyVz7Lw/RFOTLaHAzg6oc+mdyn6vbt6GPxowll3Ut5idJyTojYgHHX6H39a2uEES6ApDAKCNJY6e2G+Y9cg+9WZ6k2zcO+ncrW6WRA6MGVgCrA5BB6EGttcX5H5laxcqx1WrnVgZOjPV4s7lc/NH1HUZ79lilDAEEEEAgjcEHoQfSuhHuiiiiiiiigKKKKAooooCiiigKKKKAooooCiiigKj39ik0bRyDUjDBHT9xG4Od8ipFFAkv8Ak+2miaKSPUHILMWJkJU5UmQnVkH3plYcOjgjEcSBEXoqjA/+T7nc1JooEfOsjLYzlCysE+ZThgCygkEfq5rhclqi50gkEnrgDJ9stv8AXFfRN9ZLNG0cg1I6lWHqD1G1Vfjvw7t5LZ44I0jk8rI5yTlDkKzEltJ6HB71Bxe0tHuriOC3Gt8k6dlUBR5snGBtt6bj1pkeHSRShCh1IM6HBV86gckHudKjUCR19K6zyJyFHw6MnIeeT9JIBgbEkKg/Co/eepqxX/DIpl0yxrIvowB/MZ6H3FWsyfdcQ4hYxuFYN4TDLbjHXHzDY9avnw95oyot5iFOfusnYjvGD3I6j1U/qkVI4r8L4JN4pHiI6fjx+yWOsfk9Kl+GcqBg0hmDYB06EbA6Z1qcn0OrbFYksatdJBrNQuDWjRQpGzMxVcanbUxA6am7tjrU2tgooooCiiigKKKKAooooCiiigKKKKAooooCiiigKKKKAooooCiiigKKKKAooooCiiig/9k="/>
          <p:cNvSpPr>
            <a:spLocks noChangeAspect="1" noChangeArrowheads="1"/>
          </p:cNvSpPr>
          <p:nvPr/>
        </p:nvSpPr>
        <p:spPr bwMode="auto">
          <a:xfrm>
            <a:off x="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8" name="AutoShape 18" descr="data:image/jpeg;base64,/9j/4AAQSkZJRgABAQAAAQABAAD/2wCEAAkGBhQSERUUExQWFRUWFRsXGBYWGB8YFxoYFxgXHRgYFxkYHSYfGBkjGRgbIDIhJCcpLCwuFx4xNTAqNSYrLCoBCQoKDgwOGA8PGikkHRwsKSkpLCkpKSwsKSksKSwqLCwsLCwpLCkpKSkpLCksLCksLCkpLCwpLCkpLCwsKS8pLP/AABEIAPQAzwMBIgACEQEDEQH/xAAcAAACAgMBAQAAAAAAAAAAAAAABQQGAQMHAgj/xABNEAACAQMCBAQDBAUHBwsFAAABAgMABBESIQUGMUETIlFhBzJxFCNCgTNicpGTUlNUobHR0xUWgpKywdIXJENEY3ODorPD4QhkdISU/8QAGQEBAQEBAQEAAAAAAAAAAAAAAAECAwQF/8QAJBEBAQACAgICAgIDAAAAAAAAAAECEQMhEjEEQVFhIiMygfD/2gAMAwEAAhEDEQA/AO40UUUBRRRQQI+PW7TNAJozMnzRahrAwDkr1xgg59688R43HDJDG2ovO+hFUZ6DLMfRQOp9xWeI8BgnDCWJH1rpYlRqKnG2ob42HfsKqvEoLjhbGeJ2nshjxbdvM8CABfEgYDJRVAJQ+hOc0RcOIcSjgjaWV1RFGSzHAAH9p9uta+D8VFxEJBHJGpJwJV0MQOjaScgH3wfakv8Am8LqcXNxKs0K4a3hX9ABg6ZXBJEkuDsdgNsVsuuerZT4cJa6l3xFbDxSSOoLA6Fx31MKCx5qLxDiccCl5XCKPXqfYDqx7YGTSiG1vZ8NLILVP5qHEkmN/mmYYBPoq7Y2bvU2w5Zt4m1rGDJ/OyEyS/xHJb8gcUGzhfGROW0xTIoxh5YzGHz/ACVY69v1lFMaxiqrzjyi9z97BPLHMq6VUSMsTDJ+YLghtz5gfSgtWazXGIua7+1Zo3lZWQZ0XBV9t8HLgSYODghmBxTzhHxhUDF1EV3xri3U+vlLbfkx+lSXZt0uilnB+Ybe6XVBKr+oB8w/aU+ZfzFMhVVmiiigKKKKAooooCiiigKKKKAoorBNBmisA1mgK8uoIwRkHYg9D7V6rBNBzzhnBrcx3NldsRBZ3GUBlMcZgnGuJJMEalUkqATjyirHY8zcOjQLFc2iJgEKksajBwAcA/lSqC5gFzxGefSYGkgtzqTWpeGMlsgA7BpNOSMZWnHCxw+480AtZO+Y1jYjUO+BkZHrRIlRc0WjZC3MDYznEqHp16HtU+G5V86WDYJU4IOCOoOOh9q8R2SDZUUfQAflt22rasYHQAfT1opHBzlFIWEMc8wVmUtHEdOpdiMtpHWtg5nH4ra7X38At/6eqtXMfKqz/eRhFnVTpYqMHuFcgatOe4II3qvcM49NBOYpEy2PPGhV2JxtoaW7JC5PdBmqhlxji1lMCGlEEpXCtMjRbjOkMJlCuASTg56nHWl81hBMAL2GM5GBcRoVDehWaEkAftBfpV3idZF6AgjdTg4yOhAJGar/ABP4fWsmXiU28ozpkgJjIPrpQhT77b+tQ04pxXhNzZSiQI6R51RTxtqUqTlcSphemB2+lW3ln4xSrhLkCUeuQj/63ysfqF+tbf8AMt4pmSKeeGRcBkjZZ4n1KWVcMysmrBwJFI6+Y9a53f8ABisjKpDMjbqyGKQH0MZ6H2GfatdOXc9PpHgfMUN2haF84+ZTs6k9mU7j69D2JppXzBwnjctpKrK7IVPUdV33BB6r6odj7Heu+ck82rfQatlkXZ1B23+V1zvob33BBB6VLHTHLax0UUVGhRRWM0GaxRmhaANZoooCtc8IZSp6MCD22I33FbK1XNwsas7kKqgliTgADqSfSgrXBLr7E8djLnSxYWsh1NrVRnw5Hb/ph5jjoVAxVpzVZ4FLNdmWWYBbWQAW8eMSaPNmZz8ylw2y9QPQmkthZBbYT2XE5YbcEqFuVWaNdL6AoMmHA1DA8xzRF/LiqvzJzcUlNnaq0l46gqMZjjDbeLK2fKi9cdTsO9LOKcKug0a3PFnjEriJFt4Fi1OdwNXmIJAPpTLhnDre0lNosTKJ4y3js5aSV1+dHc+fWFIYb9CcYxRWYYJeHQQrHGbiNQxuGX9OXbzNKq/jy5Yleu4xnFFlacO4gPFjSJ2B+ZV8OZCCchsaZEbOeuK9cEsXsWki1arTBeJ3cs8bEktC2dzGBgqx6bg52rFxy1HdBbgB7S60ECWI6ZMHHzgbSLnGzj91Ee5OA3UJJtLosM/obvMsfUZ0yj71dvUtQ/MN3D+nsXcZxrtGEw9iY20OAfoa0wcxy2h8PiGNOcJdouInz0Eq5Jhf/wAp7GrPDMrqGUhlIyCDkEHoQR1FAu4bzRbzKCsgUnPkkHhyeX5vI+Dt3I2rVzPyyl7GAx0uhLRSDco5BGcHZl33U7GmV1w+OX9IivsV8yg7MCGG/YgkH61tghCKFUYVQFAHQADAH7qKodpPPw4jxljWInztDHCquQNiDqiKMfQq2PU1drLiCSqCpGSobTkFgD6hSd62XMAdWVhkEYI9q5vytxXwr4ROoikLNG8Z06sblPMlv5x0P6XG+/Sqnp55z4I017IEdldhGPnOnA+Q5QEwsHzjUCpO4YHIqqc2295Eui8i8RRkLO66iB2K3MeDj9WQf311bmiykDR3ESq5i6q65AHXKlR4iHt5dXujVT+ab8NAwSUQK2pjBP5oWYDzpHLEdcL7/o2x83yjekYy9OTTS6tstv06Nv7HrXUPg1w2SHxZ5RoiEegM2wJZ1bb1AxuemXx61ROSI1N/ArRl1L/oxjJ2JwNRAPTG56ZrsfMnBrm6RDbh7dgpjKSShYyjddSRlwT6exx6Vazh+VwhulcsFOdDaW9mwDj64IrzeX8cS6pHVF9WOMn0Gep9hXN+V+ByQqZrq9MTQtJE4/W2ZiDKSrErhgQmTq9aZ8Lu2uTrsIDvt9uvNTHH/YoTrb8tC1l12sF3xGaQfdBYY+884wfqkRwT9XKj2NVrmFIiqeHeW0sgkzK11Mr5jwchUHkTfGyqNu/erDByZCW8S4LXUn8qfDKvroiA0IPoPzprDwiFMaYo1x00oox9MDaiOV2vxEuYbqSKKJHty5MKSv4J0dAYnkIBU/MBvjO1dI5c4vNcKWmtmt+mkNIsmrI3I0dB9etNJbdWGGUMPQjI/rr0iADAGAOgHSqSV6oooqNCkXMHAnu3iRmUWysHlTfXKynKIT0Eedz1zgDpT2sGgrfPfFGhtCkRxPcMtvDjbEku2rbppXU/+jUHmvhsdvw2G2Ufdie1hAJ3x48W+cZ1bZz7mpAAuuKHOTHYoukdvtE6sST66YdOPeQ+1becVZpLGNfxX0bH9mJJJT/sUSvXPJCwRTEgCC6gkJP8nxQjf1OazznwV7m3KR+WRcyRSZwyTR4MZGN8HzKcdmqdzLYma0mjGAWjOM9MgZH9Ypkv9tFVXkrisd1b6XU+MBpuUdNw4GkiTbDHC4338tT73jH2edBMqiGTyRzdAj5AWKTPTV2bOM7emVL2ZteLeIA3hXi48ukL46DfVkjrEC3uVb2q2Xdkk0bJIodGGGVhkEe4NSDayAjHUd6rT8ryW7F7CQRqSC1tJvbt66MAtAT+rlf1ajWVxJw2VYZ312bnTDO580THpDMx6pt5XP0PargDVQs4ZxoSYSRGhmOr7qTGo6MamQg4dPMPMPXtTSo17YJKuiRdS5Bx03VgRuN+oFSKKDVG565W+0XNvJA6pdruNS6kMaMDqkxggKTse+rGN9rjxC+WGNpHOFUZ23J9AB3YnYDuSK1cNtSAZHH3kmC3fSB8qD2UE/Ulj3oIcfLaudVyxuW64kH3Sn9SIeVfqct70k5j5AE9u8SaDl9cetnBjOnGFbLjHQadIGNsdDV1rxLKFBJOABkn2FE0+aeNcHueG3KawFkRg6Mu4Okg6lPcZ26flXWZfjFaC2SVVd5GJXwVxqDDGc77LqOAep7ConOd5HxRxY28Ykk0pKLhh5IkbB1A9d0P5kgepDDlDlC3jISHDwxN55CPNNcIe56eHFjYDbV7pWtsSavSNy58PGmb7TxImSR5GlW3JJiiLkfMPxNgAY6bd66EigDA2FZArNZbk0KKKKKKKKKAooooClvMXGVtLaWd9xGhbHqfwqPctgfnTKqfzeftN3Z2QGQX+1TH0jt2BQb9dUpUY9FNAw5J4S8FsDNvcTsZ5zgD7yXBKjHZBhB7KK3cViLXdptkIZpD6DEegE/xP66crRigwwBGD0NaLq+jiXVI6RrnGXYKMnoMnbNQeZ1RraWN5xb+IhQSkgacjBI1Edvfv2rlTvNczRWVzOJoIDkz26NKjJpIAOlWbxiDp64AXO5oOqcVgF3bfdPvlZInU7a43DJvj5Sy4JHYmpnD74SxBwN9wwG+HUlXXJAzhgRnvilnB+L2ccaRRSLGqAKqvqjI9BiUA5NOILYKzkZy7Bjkk7hQuwPTZR0oM3NssiMjqGVgVZSMgg7EEdxVdtuIPZSrbz6jA+FguGOcHYCCY9m/kufmGx3G9orVc2qyKVdQynqrDIPfcH3FBszSjiXHzFL4fgu2VBD5AQkkjTk9CMDP1Fara+kgmEEqlo2z4U+SflAyk5bpJ1Ibo3TYjfHNvKkd/B4TsUOch1VSw9R5h8p2yNs4FESLWzaUrLOVYqcoiEtGp7Nk41vj8WABnYDqWmquU3PLE3DlXXxWC3VvIr/ZlSQgYyAQdztn196W8RtVuYkJ4pLJaxuTNLNmNG28ywA+aZsZ2yVGfWrpPJ0ji/OtvBnU6AjchnC5QLqLr/KGNhj5iQB61VbzjF3fwEoGtbYxsZbmTKNoD6gYUVvMSgwe2/zHpRyH8Oo/E+2zIcNvb28h1+Eh+QuW6vpxgfhz61bOYpEYpE7aY1+/nJ6eFERpUn0aTG3cRsKJ3VZ4Jwk2dslvbjwrq9csS/neKIDd3PdkTG3TXJgbVe+F8NS3hSKMYRFCgd9u5Pck7k9yTUDl+xYl7iUHxZsbEbxxD9HEPTrqb9Zj6CnIqNSM0UUUUUUUUBRRRQFFFFB5c4FVvk4+P4t6yaWuGwhznNvGSISM9AwJfbbz0247ayyQMkLBHYqNTDIC6l17YOTo1AZHUipsUYUAAAADAA2AA6ADsKD0aUcU46qlYoWR55GKomoHSQPM7gHIRBufyHU00nlCqWYgADJJOAAOpJPQe9c14hyVNfSPNb3NxbJLJq1t5cx46RxJhgpO+p2BP8nfNEp9acWsLcl5bqOWYq7NLIwZjoIDhB0jUHoiY6d8E05l5ntkQuZBpClvKCfKpALKFByMsNxtvXPbP/6fYNRa4uppSdzgBCT6ksWJqVd/AKxK/dSzxt66lcH6gqP7avSbp5c/E3hrKVeZWVsgqwDAgPpORuCv4t/w70u5U5zhe9Fva+eF1LaQzMISgO6sy6RG2w0AnBIxsTVHtPgjcLfLHKw+y7sZ0wMgdE0n5HPToR13NdZ4V8P7CBNKWsRz1Lr4jHHqz5NLpJurEDWaRR8Hkt2zalfDPW3kJ0D3iYZMf7OCp9F61vTjml1SaJoi7aVYkNGW7LrU+Vj2DAZxtvUbT7yzSVSkiq6nGVYZBwQRt7EA/lUWG5ZHKSZx+CQ/iydw2lQqEFgoHVv30wrXc2wdSrdD9NiNwRnbIO9BG4pweG5TRPEkqZDaXGRkdDSNvhvZm6FwyFiqKqRMcwpp6FI+g+nTO+M1aQKKJp4dwoJJAAGST0AHUmqvFbteTAttCrLI6kfMRvBE37IPisPV1HY0c98VkxFZwDM90xUHska4Mjt7YOPzNWDhfDlhiWNcnG5Y7szE5Z2PqzEk/WglgVmiiiiiiigKKKKAooooCiiigKK1S3CqQGYAnOATgnAycZ64G/5Ujh5ne4z9khMidBcSHw4D+wcF5Rnuq6f1qDZeyrcXH2fqkWmSbcYJO8UTD3+cjphVB+aovG/iLY2m0k4LachUBcncjA07ZyD1I6b0q5i+G8d+6vd3GmQDH/N1WLIODhi2pnwOmT36b0g4j8DLAZC3UkUh+XxHQjJ2HlIUnJ96rNtR7r4p39/4kfDLN8BtpepABPzahoBPpnb1qXLxHj/zGyG5ViEnwcqMYUa8BT3XB7Vc+C3UVnFFbSKlsVGlN8ROR3SRgAWPUqcNknY9am3XNFrESrSrlc6goL6cddegHTj3xQ1+3FuYeeOJSssU0JtghZmEiFgVOdWsSLodADt5SR670ivPiReylQZX8hDjzYClflYKgUbejAivoCbg8d8qtcxBkzqSFx022LjuxB+U7DOMZGaYWvCoIFIjiijXckKiqPcnAptPG/lwfhXxlu4mQu/irkawdJyNRLaTtpJBxvkAAYxXTLT4o8PuYSHlCEqupCCSC5wAuVBdlODsNtqo/PfNkN/OllZ28EgZwguCgJ1scZiIGygdW3z2HerHyX8HFtSJZpj4wzjwsBVztkMy51Y7gDFW6SbdC4PdGSCJznLRqxyMHJUZyD0Oc1NpBLw+WDzR3LkZH3dwQ6Nv0D4DqxzgbkexqDypzub2eZFgkWKM48RgANQwChwSGJ3O3bFZb2tjNjrXPeaPivFGGjtMSyY+f/o1+h/GfYbVfbu4VEZ2OFVSzH0AGSf3VwaytG4txF9IEayMXYqvyIBgE9ix2+pJrhzZ2amPuvZ8Xjwytyz9R17k+PxLa3uZcNO8ABkPXS7F8D0G4/cPSrDSzlzhrW9tDCzBjGgTUBgHTsDjttimddp6jzZa8roUUUVWRUe+vliQu+dI66VLEAnGcKCcD6VIrBFBrtrpZFDowZWGVZTkEHoQR1rbSbh1v4FxJEu0ci+Mi9lbViUL6KSyNjsWb1pzQFFFFAUUUUFM+KPJ8nELPRET4kba1XVgMPxLuCNRHQn3HQmuWf8AKdeFTbsRhY84ChPLGudjGQegxjp2r6FNcA+KXCo7fiLtGVHiRMzDfymYOGGBuSW1OB+sdwBRKSSc3XD+GwlZFldgAqQqNWVDaxo3ByvXOce1ZuOb7h3kdZpY1jK5jj0Kg82kBVIOdxnf1pR5fDjxqKq2VOVBDMyA+XSe+D1rSYwIrghteoqCdOCrB8nUPQ52I2PtVYWZ+crh1SDxMeNEACEjGY/MNJGNC/Kdwufekv8AlyQxrJ49wUjdVVC4ZAVGVHhklWGB3rXaj7+z/wC5H/vVDjH/ADNv+/X/ANNqFWXivOF5I0olvLn7sgMEZUG5wMCPTnc14l5tuTA9s1zcPEYwzBmUnQQDjX8xHmGRmlHFWxJd/tL/ALYNeHHmk/8Axk/2YaT0l9m/K/GBZTLLGgeQxlkaQBtIw2SAGA1YBG+atln8YrkaNQ8TxMBcgJuMqT5COrb7/lVChHmhH/27D94kG57DfrWLZFxGdRbRqIKL5TpPiNu7DO2OgFKTpZuJ88XFzsZZIw7eFiPSpONPlZyS5Hm/lU1+Gd5dJ4sVigYudbGb5RoGnqG2GT6b7+lUe1OdBQhlWbxGOMMoJTOVPUDGcgnrviu6cj8JXh9g88o0FlMjA9VjXJRPrgliP5TmpemsZulXxY5oMcCWgI8WVQ0uk7BB2+jMD+QNNPhVy19mtPFYYknw5z1CD5F/rLf6XtXPeB2D8V4mXkHlZ/FlHZY1xpTPvsv7zXd0UDpXm4/55XP/AFH0ef8Aq45xT3e690UVjNel4WaKKwTQYZ8daRXPPNopIEviEdREpk/rUaf66q/xI5nQOLcyaUCkyYyQzH5YzgHOFyxXvlc1zi95hD5WEMWIwrAdOwG3QYLdehb2rNt9Q6dIu/iQhvEMcEjiOJ1I21ZkeLBwmr+bOxxT2x551nzWt0i/y/CLKPrgav3A1SeTeRLlolnSVYRKc9HDhVJ0thGAYnrue461f+F8nxxyCaR5LiZRhXmbOnPXQvRfrufetMw/BrNYrNGhRRRQYNfNHGb5riS4kdWeR5AwYYAUF9wCTt92FTpjC796+lzXCucuEy8Pu5NA+5nJKkDoCxYhfVkLMCMHy6SAcGpRTo7HUiFTpDFcKBsMsuN+p8wzsfwnrg1pWUMAmhRqbTkSqfK5wfL1LZOrPqPanMnDolaNUlUKy5JUjGd84zuAe/rvnrTHl3gz3ciWsaroVt5FGyoCcsD3Udj3OlexNSZFxUyHiyAqfBcsgChvFO2M9PKcdTt71r+3R40eA3h51FfEb5txqzp9DX1Y1usSeSMEKvyKBqOAMAZIGdsb1IEC9dIzj0Fb6Z1Xywl7HIW+4lJbdz4uAcdCcrW6VYwdXhu2VCY8TB0gDYnTuNhXfebfh/BfYYkxyqMK69MDoGXoRv7H3qmcB+ErmaVLssEUAxyRMNL5JznIJBAxsR3rz53k8pMfT2cOPD4W53v/AL05jJN5TpiONl0F8kKuT83prIOP1ayj5GShU+bIBGPOpDEAYxkYPXqKu/PfIQsnRoxK8DKAckE6wTlchdiQVI230sOuKrqcIBjEgbIJwMH1DdfTcAY69zjoM3Lln4amHxvzkVw3ax5CwSbHUPMDvjG+fw42I75NWFud7iSyNozNoEnlZsavBVV0Rkjrhu59B71Dl4WFk8IAyMxAGkk4yTjKjqx6aeucEbE4hQWjFXfAUK5XTnLYT5/9UkVnO8vjfTpwz485Jre/2u/JXNH2KEBIAzzHUZnkAT0jjGgMQcb743JpunxJu/L5YNRLDSVYedc/dnz/ALmHXHTeuW2aSNKtvE2DcOFUZwp32ySNjq7+lWsfCTiedRaMdDnxcnJG++PmBUAn32J3rtxTeE1Xk+RbOXKZTtaZfiHczFUQxwhk1eInndsbMqhxpUg+urqKhf5WnJJ+0XGQRv4pGfVtOAmPyxtXPVLwSgSHdFKjRIGwM7kFTggk9eh61NXmgfyW82xwMZGVGAO+xcbfurVxy+nLHPHXbocPN95CM+IJ1AyUlUBsD0eMA5x6qa3cU59upISIookLL84lJIBH4coBn37VQ4OaY8k6iN8bjAO22wz6D/WrXBxyPR94zhMAJ3Lfyhp7gEAdPbNZ/nGrcKlW5Ctquy5k1lgrZKhmO5Q5Ov6k569Kf2McUqGWVwlmvzv/ADn/AGMfdi3fHQbdTtV7nj8UyhGV33A0lPMeoz12JyDkehqBeSE7u5AhGFSeYPjA+WNPwdfpmrJ3usXLXUdlseL/AGnDM6RpgHQXZQikAqGCaVDYAPmbO5wAOs/iXPVrboC8okOnP3K6lONjuCVXfsWzXFYbi2A+8Ya9shs5Q4zjQcdM4265ppwXgE08qvbW0uAQVdiYoVO/m1sASenygnr7Vvf6R0K85+mAULa6XlZBDHJIDIwZh5njT9GunUd2zt0wCRdwap3L3w/WP724YyXGSdSO6KmdiEIYMSe7NufQDam7cHmjyYbl/XROBKn01bSD66jVU7opHw7jzmQQ3MJglOdBDa4pMdfDfA82N9LAHGeuKeUVTefuHcRlaL7BdR24AYSB2xqyV0keRum/p1qm3nJnH54ykl5byoezFSMjuD4OQR69av3OBgzH41hJebNgxwrLo+XIOogrn29KhWHNiQoI4uGX8aL0VbYBRvk4Af1q7Sxztvg/xQ4+9t9gM5ck577mLPWm3DuTOP266Ybi2RepA05J9WJhyx9ya6DZ8t2c6CVrKNWk8xEsSiQE7nWN8N+dL+NcGsbcrnhxm1Z/QW/iYxj5sdOtNppWxwjmXGPtdv8A+XP/AKVC8J5l/pVv+5P8Km1rd2Ubh04VdI6nIYWZBB9jmmHEeYIbhNE1heSJkHS1q5GR0NNmorX+SuZf6Tb/ALk/wqF4ZzL/AEm2/MJ/hVYOFcvcPnYgcPePAzmWBox6YBY7n2pi3L9lZjx0tgGToYoy7jO3lVck9abPFTLrgnMMiMkk1pIrDBVlUgj3+6qvN8KOKk5Itmz6kH+1K6i/OkDAq0N3gjBBtJuh6/gpEIOFH/qlwP8A9a5H9i02ais8F5D4zayeJF9m1YwC5Dac9dI04X6ivPE/h/xeeQSMlosm+WjIjLZx8+kYYbelX/hPLHD5kLR2zAZK/eLLG2Rj8MhBxv1qUZbTh3kWORRJ5vu4pZhkYG5UNp+m1DTh3GuC3PD7mJmVUmQiaIg60yCds9wCCCPpV54dxHj9zCsifZHjkXIzp3B2II/qIppzzfW1/bGNFn8ZTqhzbTr5+mksYwAGG25x09Kqvw252W0ZrafX4UhJXSrOVk6MmlAW83sOo9682H9efj9X09/JJz8XnP8ALH3+0I/CnigDjwoTr2J8UZABBAHsMCvcfwu4orq4ihyq6QfFHTGNwP8AdXS+EcNsLgsIkn8oBOs3MQ3zjHiFc9O1eeLWfD7ZwsvjhmXUNLXTjGcdYyQPzr07fP8AGOYf8lHExpxDF5TkfeL365z1G1e4fhhxNU0/ZYGxsC0iscexLbb10+w5usIE0RtMFzneG5c5Pu6E9qkRcUs76RUDSM4UkDE8O22c5CA9utNp4xyyH4b8UVgxgRwPwGYaT9dLhsDPTNWDh/CeLQjTHw+wAyckgE7nqWMpY/8AxXQDypbntJ/Gl/xKF5Vtx+GT+NL/AMdNr4qg54wJJNVrZsVQlJEQEO2VwuXlVlyM7kfhqY9/xrw1CW8GsqGJcgKpwcxaRIcnOCGzjfHaryq1nFNron4MLtlVrho1OctGE3A04IDLIR8+Tn0wMZ3pzRRUaaLqzWQAMM4YMPZlOQQR0Of9/rW4Vmig1SSqOpA+pApNdrdtIfBntQh+VXiZ36DOWWYA756CtvMdnalRJdQLMFOlcwGdhqI+VVVmwSOwpDZ8U4XC4eK1aORc4ZLCZWGRg4Ih2yKByIeIAbzWn8CT/HrBW/8A52zP/hSD/wB6ot5zXYzJolSSRCR5XtJyuR0yDFioUEvCWZVW1XLEKM2Ug3JxuTFgfU0Fi4etyG+/aArjYRo6nP1ZyMY9qZbUkueVLFVLtaQ4AycRBjgegUEn8hWiyv7KEkxQvGSMEpayrt6HEXSgsdY1Ckz8027AqfFIOxBt5t89R+jpKLDhP9FX/wDkk/w6C55rNVWw5f4ZOSI7WMkdcwsn+2ozU7/Mex/osP8Aq0Ts8FGK121ssaKiAKqgBQOgA6AVtorya4J8RhDFxFmtX82dbhQQY5gd8HHfrt7130ikfMPJ9teKRNGNXaRdpB9G7/Q5FcuXC546j0fH5ZxZ7vop+GPGp7u2kmncsxmKjbChVRNlA6bk1ccVXOSeER2cT2yS+IY5SWyMMNYDKCOny43G1WSt4SzGb9ufLcbnbj6YxRis0VpzFFFFAUUUUBRRRQFFFFBBueLxxzRwtr1y504RmXbrqdQVX8yK2X/EEhjaSQkIoySFZj6fKoJP5CvN7xaGEgSzRx56a3VM49NRGa02/MVtIwSO4hd2zhVlVmOOuADk0EL/AD3tMZ8R8f8Acy/4dYHPNp/ON/Bl/wCCn+KjXPEooyBJKiE7gO4Uke2TQKzzvafzjfwpf+CmthxBJk1xklSSMlSvTrswBrUOOW5/6eL+Iv8AfXscVh/nY/8AXX++gOJcSjgTXK2lQQM4LbnpsoJpWOeLP+dP8OT/AIKdxTq4yrBh6g5H9VLuIcUkSQRxw+IdOokyogAzjoSWJ/LHvQRTzvZ4z4237En/AAU9RsjI70rPHlT9Ojwb41SY8PJ6feISo3P4iKaK1BC4rxyG2CmZ9OokKMFixAycKoJOBvSC6+Jlsh2juHHqkJxj1Gogkf3Uz5msdSCVYzK8QfTGpALiRCjLkkdjn8q4dxeeIQtDHDcRSA7PLNqGdXyspClGC7AgBth81ErvPBeYobtNUL5x1Ugq6/tI2Cv++mVfOlhxl4W8RPGEwxo82cEAlgrEecEDeJ/Tb1rsfI3Oq38Q1DRMqgunYg/jT1Unb1U7GhtnjXDjHeR3cSgyNG0LDUF14y6KSfXDD9rR2zT+wv0mRXQ5Vv7QcEEdiDkEdiKi8w2TS27qn6QAPGT/ADkZDR/lqUD6E0nW+EOi8Ta3nANwgGfDcgffDHTB8j/k34TkLXRXjxBjORj17Yr1mis0UUUBRRRQFFFFAUUUUEK9jgLDxRETjbXpzj21dqjxQWisGVbdWHRgEDD6Eb164lwO1uGHjwwysBgeIiswHoNQzjNam5QsiMG0tj/4Kf8ADQM0uVOwZT9CDWm84bDIcyxxuQNi6K2B9WGwqNYcv2sT6oYII2UY1RxqrDPUZUZ39KYTQK6lWAZWGCCMgg9QR3FAuHArT+Yt/wCGn91ehwC1/o8H8JP7q0Hk2xP/AFS3/hL/AHVg8lWP9Eg/hr/dQMrS1jjGIlRFJzhAFBPrhds7Ut5h4cWxKi62RWVo8A+LE2C8Yz0bKqQfUY71usOVbWBw8VvFG4zhkUAjPXGKaYoOWNJ4Spb20k7iXUx1XUc7pA2ArfZ51JZFGcrgEaTknBpIvNt1wr7qKRLpdTYRhgADc6UyJIMAjykFfTFTfiHzREs8kMcUbM2AJHDEK4JE+gRgNgrpUkNjIbY75qt/xKNnRRGY1CukapJI+knBARZz5OjfKAN8elNsLDc/FniMg8kUEPrlWcjc7+ZgMYU747GqlxXiN5e4muHLYGFKqqbEjUMqo2ycY33z71PgtGnXMeqSTQqsqxGQAgnWT4YIyQdh1GB71onV42McxlhPilzEyMDpJbG+NgVy31FSZVbigx8AwU1F8kgsgBBK+UAj9kkjseuMUf5LCYIkk15BIOpDpIBbQcnJzufYU2fimuQojsVGxZ/IFIxgk4BI1DGD+t1qVcREsrF/EZzpQrjSih8nJHcggZ+tZ87tfCa6RbG7uUjDRX0wkI2TW2D02w5IIG56dMUy4Dz5fW/ir9zPH55SJBp2ZjqK6egYnOkjv71GvZN1jIWM7Ash3AbTjftsu47hfSo3E7VYnRlbqSxznSVZwPMc/KCV2AycelWZWpZr0YJz+YwYx4sCxtqiiJDqUlA1wOOhQEZTUAQrMuxwauHw/wCYL24WEqimEHS7sWwI1BGFy28mcdj13OK53d8P0hA6gs2o+brpjGSTjpqIHvhqh2VxNaSFraYxuDjy5Hib/iTdQPr6dsVqWVO8b2+lxWa5nyh8YElbwbzTFJ0WUZET743B/Rn6nH06V0pHB6b0al29UUUUUUUUUBRRRQL7/gFvM6ySwo7p8rsoLLvnY9RvvU/FZooEsvJlmzvI1tEzudTMVyST1JrA5Ksv6LF/q07ooIHDeBQW+rwYlj1YzpGM4zj+01PoooCsGs0UHMp/ha7ZwSGbILm5dhg/hEfgjbud9/WpvLvwbtICHm/5y4wQHGIgR6Rg7/6RP0roFFE0Q8z8aWwttaooywjQfKgZs6S2Oi5H9g71xO+4ddXVxhS0002CcEYALDLs2MKoVQNtgABnbzfQtxbK6lXVWU9VYAg/UHatHD+EQwArDEkYJyQihQT74oWbK+UOU0soNA8ztgyP6nsBn8AycA+pJ3JrPFuSLSclmiCSEfpI/I/542b/AEgaf0u47dmOLK9WeOPO4x4kioWyCCMBidj6UVzjmXkWS3InLePDHknYLIvTzMPlkAAI2wd+lVvilqk+gA+Rl0qV2wwz5T6fTGRirRx1tCiSV2iQHzSSNlj6LG8hdl37xFz9OornKfBXvrt/sgaC3jB8SVssXdsldSMSM+wOQu5JJqeP3GfL6KluWlMQ38RY2Rh31q0ece+N6ZXnDUeRVUbrjJ39idWNjlfXrkdK9ce5Vu7K4WZ4tUJbMjw5dRsQWIxqTIO+Rjbqa38NgBZnDZUnynOcg4Ykn9pjt9PSueXTePfsl4pwl3LRZTfDl8YOMN82/QEdfcD1pvyVz7Lw/RFOTLaHAzg6oc+mdyn6vbt6GPxowll3Ut5idJyTojYgHHX6H39a2uEES6ApDAKCNJY6e2G+Y9cg+9WZ6k2zcO+ncrW6WRA6MGVgCrA5BB6EGttcX5H5laxcqx1WrnVgZOjPV4s7lc/NH1HUZ79lilDAEEEEAgjcEHoQfSuhHuiiiiiiiigKKKKAooooCiiigKKKKAooooCiiigKj39ik0bRyDUjDBHT9xG4Od8ipFFAkv8Ak+2miaKSPUHILMWJkJU5UmQnVkH3plYcOjgjEcSBEXoqjA/+T7nc1JooEfOsjLYzlCysE+ZThgCygkEfq5rhclqi50gkEnrgDJ9stv8AXFfRN9ZLNG0cg1I6lWHqD1G1Vfjvw7t5LZ44I0jk8rI5yTlDkKzEltJ6HB71Bxe0tHuriOC3Gt8k6dlUBR5snGBtt6bj1pkeHSRShCh1IM6HBV86gckHudKjUCR19K6zyJyFHw6MnIeeT9JIBgbEkKg/Co/eepqxX/DIpl0yxrIvowB/MZ6H3FWsyfdcQ4hYxuFYN4TDLbjHXHzDY9avnw95oyot5iFOfusnYjvGD3I6j1U/qkVI4r8L4JN4pHiI6fjx+yWOsfk9Kl+GcqBg0hmDYB06EbA6Z1qcn0OrbFYksatdJBrNQuDWjRQpGzMxVcanbUxA6am7tjrU2tgooooCiiigKKKKAooooCiiigKKKKAooooCiiigKKKKAooooCiiigKKKKAooooCiiig/9k="/>
          <p:cNvSpPr>
            <a:spLocks noChangeAspect="1" noChangeArrowheads="1"/>
          </p:cNvSpPr>
          <p:nvPr/>
        </p:nvSpPr>
        <p:spPr bwMode="auto">
          <a:xfrm>
            <a:off x="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39" name="Picture 19" descr="C:\Users\Public\Pictures\Sample Pictures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4983" y="0"/>
            <a:ext cx="9298983" cy="6858000"/>
          </a:xfrm>
          <a:prstGeom prst="rect">
            <a:avLst/>
          </a:prstGeom>
          <a:noFill/>
        </p:spPr>
      </p:pic>
      <p:cxnSp>
        <p:nvCxnSpPr>
          <p:cNvPr id="13" name="Прямая со стрелкой 12"/>
          <p:cNvCxnSpPr/>
          <p:nvPr/>
        </p:nvCxnSpPr>
        <p:spPr>
          <a:xfrm>
            <a:off x="3635896" y="3212976"/>
            <a:ext cx="1512168" cy="158417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3635896" y="2636912"/>
            <a:ext cx="2304256" cy="576064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2123728" y="3212976"/>
            <a:ext cx="1440160" cy="57606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Новая папка\9aa79aca9a959cad16f887540f8a75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Сила</a:t>
            </a:r>
            <a:r>
              <a:rPr lang="ru-RU" sz="6600" dirty="0" smtClean="0">
                <a:solidFill>
                  <a:srgbClr val="FF0000"/>
                </a:solidFill>
              </a:rPr>
              <a:t> </a:t>
            </a:r>
            <a:r>
              <a:rPr lang="ru-RU" sz="6000" dirty="0" smtClean="0">
                <a:solidFill>
                  <a:srgbClr val="FF0000"/>
                </a:solidFill>
              </a:rPr>
              <a:t>мышц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>
                <a:solidFill>
                  <a:srgbClr val="FF0000"/>
                </a:solidFill>
              </a:rPr>
              <a:t/>
            </a:r>
            <a:br>
              <a:rPr lang="ru-RU" sz="6600" dirty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9512" y="3068960"/>
            <a:ext cx="8496944" cy="3384376"/>
          </a:xfrm>
        </p:spPr>
        <p:txBody>
          <a:bodyPr>
            <a:noAutofit/>
          </a:bodyPr>
          <a:lstStyle/>
          <a:p>
            <a:pPr algn="l"/>
            <a:r>
              <a:rPr lang="ru-RU" sz="8000" dirty="0" smtClean="0">
                <a:solidFill>
                  <a:srgbClr val="FF0000"/>
                </a:solidFill>
              </a:rPr>
              <a:t>Спасибо за работу!</a:t>
            </a:r>
          </a:p>
          <a:p>
            <a:pPr algn="l"/>
            <a:r>
              <a:rPr lang="ru-RU" sz="9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☺</a:t>
            </a:r>
            <a:r>
              <a:rPr lang="ru-RU" sz="8000" dirty="0" smtClean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Новая папка\zty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8680"/>
            <a:ext cx="7772400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>
                <a:solidFill>
                  <a:srgbClr val="FF0000"/>
                </a:solidFill>
              </a:rPr>
              <a:t/>
            </a:r>
            <a:br>
              <a:rPr lang="ru-RU" sz="6000" dirty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Сила землетрясения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Новая папка\object_47.1330624133.112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97096" cy="58772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733256"/>
            <a:ext cx="7772400" cy="72008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Сила удара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Новая папка\0_152ec_cd7eb530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Сила зёрнышка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Новая папка\DSC012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Сила  ветра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157192"/>
            <a:ext cx="7772400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>
                <a:solidFill>
                  <a:srgbClr val="FF0000"/>
                </a:solidFill>
              </a:rPr>
              <a:t>Сила в правде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F:\Новая папка\Брат 2[(169326)10-48-03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42175" cy="6264696"/>
          </a:xfrm>
        </p:spPr>
        <p:txBody>
          <a:bodyPr vert="vert270">
            <a:normAutofit fontScale="90000"/>
          </a:bodyPr>
          <a:lstStyle/>
          <a:p>
            <a:pPr algn="ctr"/>
            <a:r>
              <a:rPr lang="ru-RU" dirty="0" err="1" smtClean="0"/>
              <a:t>Ддддд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6700" dirty="0" smtClean="0">
                <a:solidFill>
                  <a:srgbClr val="FF0000"/>
                </a:solidFill>
              </a:rPr>
              <a:t>Сила воли</a:t>
            </a:r>
            <a:endParaRPr lang="ru-RU" sz="6700" dirty="0">
              <a:solidFill>
                <a:srgbClr val="FF0000"/>
              </a:solidFill>
            </a:endParaRPr>
          </a:p>
        </p:txBody>
      </p:sp>
      <p:pic>
        <p:nvPicPr>
          <p:cNvPr id="10242" name="Picture 2" descr="F:\Новая папка\d3fbed6563d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64088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Новая папка\Z_JeA2Qw9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1155</TotalTime>
  <Words>44</Words>
  <Application>Microsoft Office PowerPoint</Application>
  <PresentationFormat>Экран (4:3)</PresentationFormat>
  <Paragraphs>23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         Сила удара   </vt:lpstr>
      <vt:lpstr>Сила мышц</vt:lpstr>
      <vt:lpstr>   Сила землетрясения</vt:lpstr>
      <vt:lpstr>Сила удара</vt:lpstr>
      <vt:lpstr>Сила зёрнышка</vt:lpstr>
      <vt:lpstr> Сила  ветра</vt:lpstr>
      <vt:lpstr> Сила в правде</vt:lpstr>
      <vt:lpstr>Ддддд            Сила воли</vt:lpstr>
      <vt:lpstr>Слайд 9</vt:lpstr>
      <vt:lpstr>  Имя урока: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Сила удара</dc:title>
  <dc:creator>user</dc:creator>
  <cp:lastModifiedBy>Галина</cp:lastModifiedBy>
  <cp:revision>114</cp:revision>
  <dcterms:created xsi:type="dcterms:W3CDTF">2012-12-01T11:51:02Z</dcterms:created>
  <dcterms:modified xsi:type="dcterms:W3CDTF">2018-02-04T13:13:26Z</dcterms:modified>
</cp:coreProperties>
</file>