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8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6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4088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13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7818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174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30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41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864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066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3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58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39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3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12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02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3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Кто быстрее?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01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острова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 Гибралтарском проливе находится остров, который в античные времена никак нельзя было миновать при переправе. Этим ловко пользовались его жители, взимая со всех установленную </a:t>
            </a:r>
            <a:r>
              <a:rPr lang="ru-RU" sz="2800" dirty="0" smtClean="0"/>
              <a:t>плату.</a:t>
            </a:r>
          </a:p>
          <a:p>
            <a:pPr marL="0" indent="0" algn="ctr">
              <a:buNone/>
            </a:pPr>
            <a:r>
              <a:rPr lang="ru-RU" sz="2800" b="1" i="1" dirty="0" smtClean="0"/>
              <a:t>Как </a:t>
            </a:r>
            <a:r>
              <a:rPr lang="ru-RU" sz="2800" b="1" i="1" dirty="0"/>
              <a:t>называется этот остров? </a:t>
            </a:r>
          </a:p>
        </p:txBody>
      </p:sp>
    </p:spTree>
    <p:extLst>
      <p:ext uri="{BB962C8B-B14F-4D97-AF65-F5344CB8AC3E}">
        <p14:creationId xmlns:p14="http://schemas.microsoft.com/office/powerpoint/2010/main" val="111530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Лётчики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До Второй мировой войны летчиков-дальтоников не брали на службу в ВВС США, но в 1941 году положение изменилось коренным образом — им стали отдавать предпочтение. 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3200" b="1" dirty="0" smtClean="0"/>
              <a:t>Почему</a:t>
            </a:r>
            <a:r>
              <a:rPr lang="ru-RU" sz="3200" b="1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4202278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1397"/>
            <a:ext cx="8596668" cy="705633"/>
          </a:xfrm>
        </p:spPr>
        <p:txBody>
          <a:bodyPr/>
          <a:lstStyle/>
          <a:p>
            <a:r>
              <a:rPr lang="ru-RU" dirty="0" smtClean="0"/>
              <a:t>Отгадайте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08554"/>
            <a:ext cx="8742239" cy="5749446"/>
          </a:xfrm>
        </p:spPr>
        <p:txBody>
          <a:bodyPr>
            <a:noAutofit/>
          </a:bodyPr>
          <a:lstStyle/>
          <a:p>
            <a:r>
              <a:rPr lang="ru-RU" sz="2200" dirty="0" smtClean="0"/>
              <a:t>_ _ПК </a:t>
            </a:r>
            <a:r>
              <a:rPr lang="ru-RU" sz="2200" dirty="0"/>
              <a:t>_ </a:t>
            </a:r>
            <a:r>
              <a:rPr lang="ru-RU" sz="2200" dirty="0" smtClean="0"/>
              <a:t>(Устройство для сжигания топлива)</a:t>
            </a:r>
            <a:endParaRPr lang="ru-RU" sz="2200" dirty="0"/>
          </a:p>
          <a:p>
            <a:r>
              <a:rPr lang="ru-RU" sz="2200" dirty="0"/>
              <a:t>_ _ ПК _ (Холм, курган, вулкан)</a:t>
            </a:r>
          </a:p>
          <a:p>
            <a:r>
              <a:rPr lang="ru-RU" sz="2200" dirty="0"/>
              <a:t>_ _ ПК _ (Орудие труда огородника)</a:t>
            </a:r>
          </a:p>
          <a:p>
            <a:r>
              <a:rPr lang="ru-RU" sz="2200" dirty="0"/>
              <a:t>_ _ ПК _ (Головной убор)</a:t>
            </a:r>
          </a:p>
          <a:p>
            <a:r>
              <a:rPr lang="ru-RU" sz="2200" dirty="0"/>
              <a:t>_ _ ПК _ (Головной убор с козырьком)</a:t>
            </a:r>
          </a:p>
          <a:p>
            <a:r>
              <a:rPr lang="ru-RU" sz="2200" dirty="0"/>
              <a:t>_ _ ПК _ (Мелкая частица деревяшки)</a:t>
            </a:r>
          </a:p>
          <a:p>
            <a:r>
              <a:rPr lang="ru-RU" sz="2200" dirty="0"/>
              <a:t>_ _ ПК _ (Канцелярская принадлежность для бумаг)</a:t>
            </a:r>
          </a:p>
          <a:p>
            <a:r>
              <a:rPr lang="ru-RU" sz="2200" dirty="0"/>
              <a:t>_ _ _ ПК _ (Застёжка и острая канцелярская принадлежность)</a:t>
            </a:r>
          </a:p>
          <a:p>
            <a:r>
              <a:rPr lang="ru-RU" sz="2200" dirty="0"/>
              <a:t>_ _ _ ПК _ (Лоскут ткани для хозяйственных нужд)</a:t>
            </a:r>
          </a:p>
          <a:p>
            <a:r>
              <a:rPr lang="ru-RU" sz="2200" dirty="0"/>
              <a:t>_ _ _ ПК _ (Лодка с прочным широким корпусом)</a:t>
            </a:r>
          </a:p>
          <a:p>
            <a:r>
              <a:rPr lang="ru-RU" sz="2200" dirty="0" smtClean="0"/>
              <a:t>_ </a:t>
            </a:r>
            <a:r>
              <a:rPr lang="ru-RU" sz="2200" dirty="0"/>
              <a:t>_ _ _ ПК _ (Зажим для бумаг)</a:t>
            </a:r>
          </a:p>
          <a:p>
            <a:r>
              <a:rPr lang="ru-RU" sz="2200" dirty="0"/>
              <a:t>_ _ _ _ ПК _ (Положительный результат похода в магазин)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585495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Болгарии этот символ называют «</a:t>
            </a:r>
            <a:r>
              <a:rPr lang="ru-RU" sz="3200" dirty="0" err="1" smtClean="0"/>
              <a:t>кльомба</a:t>
            </a:r>
            <a:r>
              <a:rPr lang="ru-RU" sz="3200" dirty="0" smtClean="0"/>
              <a:t>» </a:t>
            </a:r>
            <a:r>
              <a:rPr lang="ru-RU" sz="3200" dirty="0"/>
              <a:t>или </a:t>
            </a:r>
            <a:r>
              <a:rPr lang="ru-RU" sz="3200" dirty="0" smtClean="0"/>
              <a:t>«</a:t>
            </a:r>
            <a:r>
              <a:rPr lang="ru-RU" sz="3200" dirty="0" err="1" smtClean="0"/>
              <a:t>маймунско</a:t>
            </a:r>
            <a:r>
              <a:rPr lang="ru-RU" sz="3200" dirty="0" smtClean="0"/>
              <a:t>». </a:t>
            </a:r>
          </a:p>
          <a:p>
            <a:pPr marL="0" indent="0" algn="ctr">
              <a:buNone/>
            </a:pPr>
            <a:r>
              <a:rPr lang="ru-RU" sz="3200" b="1" dirty="0" smtClean="0"/>
              <a:t>Как его называют в России?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4217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 выглядел первый смайлик и когда он был передан?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7261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Кто был изображен на первом логотипе фирмы </a:t>
            </a:r>
            <a:r>
              <a:rPr lang="en-US" sz="4000" dirty="0" smtClean="0"/>
              <a:t>Apple</a:t>
            </a:r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44889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Почему указатель компьютерной мыши направлен не вертикально вверх, а под углом?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74231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93" y="158663"/>
            <a:ext cx="8596668" cy="1320800"/>
          </a:xfrm>
        </p:spPr>
        <p:txBody>
          <a:bodyPr/>
          <a:lstStyle/>
          <a:p>
            <a:r>
              <a:rPr lang="ru-RU" dirty="0"/>
              <a:t>Установите правильное соответствие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7685371"/>
              </p:ext>
            </p:extLst>
          </p:nvPr>
        </p:nvGraphicFramePr>
        <p:xfrm>
          <a:off x="475989" y="1345157"/>
          <a:ext cx="11135640" cy="44669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{18603FDC-E32A-4AB5-989C-0864C3EAD2B8}</a:tableStyleId>
              </a:tblPr>
              <a:tblGrid>
                <a:gridCol w="3832965"/>
                <a:gridCol w="7302675"/>
              </a:tblGrid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1. Н. Винер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1. Алгоритм нахождения НОД двух чисел.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2. Б. Гейтс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2. </a:t>
                      </a:r>
                      <a:r>
                        <a:rPr lang="en-US" sz="2300" dirty="0" smtClean="0">
                          <a:solidFill>
                            <a:schemeClr val="tx1"/>
                          </a:solidFill>
                          <a:effectLst/>
                        </a:rPr>
                        <a:t>Windows</a:t>
                      </a: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3. Герон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3. Телеграфный код.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4. Евклид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4. </a:t>
                      </a:r>
                      <a:r>
                        <a:rPr lang="en-US" sz="2300">
                          <a:solidFill>
                            <a:schemeClr val="tx1"/>
                          </a:solidFill>
                          <a:effectLst/>
                        </a:rPr>
                        <a:t>Microsoft</a:t>
                      </a: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Дж. Непер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Norton Commander</a:t>
                      </a: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6. 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Microsoft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6. 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23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=a</a:t>
                      </a:r>
                      <a:r>
                        <a:rPr lang="en-US" sz="23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+b</a:t>
                      </a:r>
                      <a:r>
                        <a:rPr lang="en-US" sz="23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7. С. Морзе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7. Счетные палочки.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8. П. Нортон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8.      1, 1, 2, 3, 5, 8, 13, …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9. Пифагор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chemeClr val="tx1"/>
                          </a:solidFill>
                          <a:effectLst/>
                        </a:rPr>
                        <a:t>9. SQRT(p(p-a)(p-b)(p-c))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>
                          <a:solidFill>
                            <a:schemeClr val="tx1"/>
                          </a:solidFill>
                          <a:effectLst/>
                        </a:rPr>
                        <a:t>10. Фибоначчи</a:t>
                      </a:r>
                      <a:endParaRPr lang="ru-RU" sz="2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10. ЯП Паскаль.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5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tx1"/>
                          </a:solidFill>
                          <a:effectLst/>
                        </a:rPr>
                        <a:t>11. Н. Вирт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dirty="0" smtClean="0">
                          <a:solidFill>
                            <a:schemeClr val="tx1"/>
                          </a:solidFill>
                          <a:effectLst/>
                        </a:rPr>
                        <a:t>11. Кибернетика.</a:t>
                      </a:r>
                      <a:endParaRPr lang="ru-RU" sz="2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82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изображен на портрете?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Один джентльмен, показывая своему другу портрет, нарисованный по его заказу одним художником, сказал: "У меня нет ни сестер, ни братьев, но отец этого человека был сыном моего отца".</a:t>
            </a:r>
          </a:p>
          <a:p>
            <a:pPr marL="0" indent="0" algn="ctr">
              <a:buNone/>
            </a:pPr>
            <a:r>
              <a:rPr lang="ru-RU" sz="2800" b="1" i="1" dirty="0"/>
              <a:t>Кто был изображен на портрете</a:t>
            </a:r>
            <a:r>
              <a:rPr lang="ru-RU" sz="2800" b="1" i="1" dirty="0" smtClean="0"/>
              <a:t>?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65520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Фальшивая монета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На столе лежат девять монет. Одна из них — фальшивая. Как при помощи двух взвешиваний можно найти фальшивую монету? (Фальшивая монета легче </a:t>
            </a:r>
            <a:r>
              <a:rPr lang="ru-RU" sz="3200" dirty="0" smtClean="0"/>
              <a:t>настоящих)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254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разрезать сыр?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Попробуйте тремя движениями ножа разрезать сыр на восемь равных кусков.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41934" y="2438698"/>
            <a:ext cx="5822165" cy="297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85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126" y="14474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Впишите в скобки слева такое слово чтобы можно было решить эти </a:t>
            </a:r>
            <a:r>
              <a:rPr lang="ru-RU" dirty="0" smtClean="0"/>
              <a:t>уравнения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940" y="1465545"/>
            <a:ext cx="5999040" cy="5129407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2600" dirty="0" smtClean="0"/>
              <a:t>Б</a:t>
            </a:r>
            <a:r>
              <a:rPr lang="ru-RU" sz="2600" dirty="0"/>
              <a:t>+(ЖИВОТНОЕ)=(ДЕФЕКТ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АР</a:t>
            </a:r>
            <a:r>
              <a:rPr lang="ru-RU" sz="2600" dirty="0"/>
              <a:t>+(НОТА)=(МУЗЫКАЛЬНЫЙ ИНСТРУМЕНТ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В</a:t>
            </a:r>
            <a:r>
              <a:rPr lang="ru-RU" sz="2600" dirty="0"/>
              <a:t>+(ИМЯ)=(СВОБОДА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Н</a:t>
            </a:r>
            <a:r>
              <a:rPr lang="ru-RU" sz="2600" dirty="0"/>
              <a:t>+(ДЕРЕВО)=(ПОЛЕ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И</a:t>
            </a:r>
            <a:r>
              <a:rPr lang="ru-RU" sz="2600" dirty="0"/>
              <a:t>+(ЗЛАК)=(ЦВЕТОК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ПА</a:t>
            </a:r>
            <a:r>
              <a:rPr lang="ru-RU" sz="2600" dirty="0"/>
              <a:t>+(КРЕСЛО)=(ПУЛЯ В ГИЛЬЗЕ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Б</a:t>
            </a:r>
            <a:r>
              <a:rPr lang="ru-RU" sz="2600" dirty="0"/>
              <a:t>+(РАСТИТЕЛЬНОСТЬ НА ЛИЦЕ)=</a:t>
            </a:r>
            <a:r>
              <a:rPr lang="ru-RU" sz="2600" dirty="0" smtClean="0"/>
              <a:t>УКРАШЕНИЕ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С</a:t>
            </a:r>
            <a:r>
              <a:rPr lang="ru-RU" sz="2600" dirty="0"/>
              <a:t>+(ЦВЕТОК)=(ПРИЯТНОЕ ВКУСОВОЕ ОЩУЩЕНИЕ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З</a:t>
            </a:r>
            <a:r>
              <a:rPr lang="ru-RU" sz="2600" dirty="0"/>
              <a:t>+(КРАСКА ДЛЯ НОГТЕЙ)=(РАСТЕНИЕ С КОЛОСЬЯМИ</a:t>
            </a:r>
            <a:r>
              <a:rPr lang="ru-RU" sz="2600" dirty="0" smtClean="0"/>
              <a:t>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У+АТМОСФЕРНОЕ </a:t>
            </a:r>
            <a:r>
              <a:rPr lang="ru-RU" sz="2600" dirty="0"/>
              <a:t>ЯВЛЕНИЕ)=(ЗАПУГИВАНИЕ</a:t>
            </a:r>
            <a:r>
              <a:rPr lang="ru-RU" sz="2600" dirty="0" smtClean="0"/>
              <a:t>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738197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Два близнеца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Перед вами двое близнецов. Одного из них зовут Джон. Один из близнецов всегда лжёт, другой всегда говорит правду. Кто именно лжёт, а кто говорит правду неизвестно. Требуется узнать кто из них Джон, при этом разрешается задать только один </a:t>
            </a:r>
            <a:r>
              <a:rPr lang="ru-RU" sz="2800" dirty="0" smtClean="0"/>
              <a:t>вопрос, на </a:t>
            </a:r>
            <a:r>
              <a:rPr lang="ru-RU" sz="2800" dirty="0"/>
              <a:t>который можно ответить "да" или "нет</a:t>
            </a:r>
            <a:r>
              <a:rPr lang="ru-RU" sz="2800" dirty="0" smtClean="0"/>
              <a:t>"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2017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Разделите 188 на две половины так, чтобы в каждой половине было по </a:t>
            </a:r>
            <a:r>
              <a:rPr lang="ru-RU" sz="4000" dirty="0" smtClean="0"/>
              <a:t>100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21799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Золотая медаль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После того как легендарный Пеле издал свою книгу «Я — Пеле», он получил золотую медаль от министерства </a:t>
            </a:r>
            <a:r>
              <a:rPr lang="ru-RU" sz="3200" dirty="0" smtClean="0"/>
              <a:t>образования.</a:t>
            </a:r>
          </a:p>
          <a:p>
            <a:pPr marL="0" indent="0" algn="ctr">
              <a:buNone/>
            </a:pPr>
            <a:r>
              <a:rPr lang="ru-RU" sz="3200" b="1" i="1" dirty="0" smtClean="0"/>
              <a:t>За</a:t>
            </a:r>
            <a:r>
              <a:rPr lang="ru-RU" sz="3200" b="1" i="1" dirty="0"/>
              <a:t> что? 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4583343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387</TotalTime>
  <Words>565</Words>
  <Application>Microsoft Office PowerPoint</Application>
  <PresentationFormat>Широкоэкранный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Грань</vt:lpstr>
      <vt:lpstr>Кто быстрее?</vt:lpstr>
      <vt:lpstr>Установите правильное соответствие</vt:lpstr>
      <vt:lpstr>Кто изображен на портрете?</vt:lpstr>
      <vt:lpstr>Фальшивая монета</vt:lpstr>
      <vt:lpstr>Как разрезать сыр?</vt:lpstr>
      <vt:lpstr>Впишите в скобки слева такое слово чтобы можно было решить эти уравнения </vt:lpstr>
      <vt:lpstr>Два близнеца </vt:lpstr>
      <vt:lpstr>Деление</vt:lpstr>
      <vt:lpstr>Золотая медаль</vt:lpstr>
      <vt:lpstr>Название острова</vt:lpstr>
      <vt:lpstr>Лётчики</vt:lpstr>
      <vt:lpstr>Отгадайте слово</vt:lpstr>
      <vt:lpstr>Символ</vt:lpstr>
      <vt:lpstr>Эмоции</vt:lpstr>
      <vt:lpstr>Apple</vt:lpstr>
      <vt:lpstr>Мышь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быстрее?</dc:title>
  <dc:creator>Татьяна Виноградова</dc:creator>
  <cp:lastModifiedBy>Татьяна Виноградова</cp:lastModifiedBy>
  <cp:revision>20</cp:revision>
  <dcterms:created xsi:type="dcterms:W3CDTF">2014-12-17T07:09:56Z</dcterms:created>
  <dcterms:modified xsi:type="dcterms:W3CDTF">2014-12-23T07:00:12Z</dcterms:modified>
</cp:coreProperties>
</file>