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5346"/>
    <a:srgbClr val="35493D"/>
    <a:srgbClr val="0349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173B2F-98E3-673E-8CE6-DB9DEB47C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8254" y="1496291"/>
            <a:ext cx="7158181" cy="2355417"/>
          </a:xfrm>
        </p:spPr>
        <p:txBody>
          <a:bodyPr anchor="b">
            <a:normAutofit/>
          </a:bodyPr>
          <a:lstStyle>
            <a:lvl1pPr algn="ctr">
              <a:defRPr sz="6600" b="1">
                <a:solidFill>
                  <a:srgbClr val="03493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5BF3694-8450-048D-BF61-CB1BC0A0D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8254" y="3934545"/>
            <a:ext cx="7158181" cy="1293235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3493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DA12F8E-F45E-836C-CE63-0CDF2D012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188CABB-A277-CE70-F72C-6AC3A8FD9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74ED533-A93B-875E-376D-50738F91D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0627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0E5853-4FF0-3998-28A9-873D4CB7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734FC3C-F823-288D-16A0-3D58DDC8FB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5DF504-BDD5-6DBD-65E2-AA6DC4805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8424E0-ECD6-B03C-8D91-22E0F7420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B7C398-E4DF-1D39-6E86-B079AB9C9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368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4FD2C7F-8226-F9FD-CCBD-3435E4FD1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C11E1C5-F637-EB3E-4A5D-702251294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CA74249-EA57-60AB-5BC4-BE9E5B413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F08A20-FC44-E90A-7A8F-E533ACE6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B9CBC54-3D11-347D-8E41-C84311345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0269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2004B07-6A97-146D-F62C-50C9B8129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350DB7-1547-8C93-F27E-6CCCEBFA1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655" y="284738"/>
            <a:ext cx="8231909" cy="554183"/>
          </a:xfrm>
        </p:spPr>
        <p:txBody>
          <a:bodyPr/>
          <a:lstStyle>
            <a:lvl1pPr>
              <a:defRPr>
                <a:solidFill>
                  <a:srgbClr val="35493D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817E5B-F699-195F-C766-0B25CE25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0240F5-95DF-A6FE-6F2E-0C99185D6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6F036F-D60C-EFAD-AF68-D911A566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C1DDE49-91BE-7936-7C70-C340772C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15179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1B5196-BA99-84AA-AFAF-0593D7074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8F47B5-2753-36C4-FB40-7B9C45634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A8EFA6-E26A-7016-DFAA-CFB6740E0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EEEB67-B716-2016-D853-0B6941F72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281690-5549-9E19-7DB9-77F5413A7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8698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77ED4F-88A7-65DB-C7D5-1A8B64517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99B8A1-F672-5D6A-0304-D03B7FFDD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9985E09-1899-4AAC-C236-CAAFB06E2B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06BE99-D6C3-9AA2-E184-998D2D80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23B3A5-064B-F6FE-58AE-A7A5C420F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846CDF-2116-D0BC-794A-CF30D1A7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3881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5DB0EF-DD65-2FE7-8208-CDF744AE9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DBB750-EA6B-63CA-94E3-8A4CBF372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5C6FB38-DB39-455E-6A30-8722E76A1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6E26F54-30BF-B384-4979-86F8B491C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BE43134-A9BC-543F-4A5C-80D1C476A7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785F6B-27BD-097D-CEF5-2F292153D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EB10648-828C-EE21-9E04-72C5942F0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28D5260-FC6A-2BDF-3FC6-25F4BF9FD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3449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EBFF11-40F9-79E8-69E9-9B463DD1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ECF519C-CA9D-36ED-6D11-3CC9FE8C8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FD1EC33-517F-BF18-DA23-DA37F9863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743DE89-6824-5F2D-A1A0-2563A8A7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2272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6D7C9AE-778E-E975-56E2-8D530F597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08E460F-562E-3D0B-823F-0C81B17B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BF63679-4558-4034-0F54-3875C59A0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1020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2F88BF-B977-D2DA-2CB5-74C2CE61C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235438-7414-B481-C3FD-FF777E192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371748C-6BBB-4D64-0794-58D495E99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D4B8577-CF23-04CB-1CA0-3D99C9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3408B60-36B0-AC5D-8A82-BEDF8EA6E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F7A4B4F-6494-3818-F64A-48BFD7996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985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82FF73-7D29-1CCC-578F-DAD17BDF9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3B45066-C962-DDAA-C569-C957736E5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DFA5A70-AA37-1864-D6A4-AA7C2C3E4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C52F74-F582-DDB9-29E5-1F0D2CEA1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26F05B8-4051-A8BD-6E0B-207373B99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D09AF7F-E9EC-4B3A-6E92-0508469DF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109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E06A07B-1289-8F5D-1917-325C09E1D53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DB7236-28C6-6C6E-F0E1-F17135E46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FD5B222-C7B2-9D62-FC3A-29D856180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7B4EEE-774F-BF38-2016-3AD2740DC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5E43B-D794-4244-8B2D-E74E1B6F7A90}" type="datetimeFigureOut">
              <a:rPr lang="x-none" smtClean="0"/>
              <a:t>10.02.2023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B98CDC-89A9-DA50-059F-B7FB8DE9E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6CCD087-3441-253E-2437-B9F082A9C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3439-9F01-4C10-B784-D40082671FC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9690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4CE27F-2973-4047-1B66-7D6C85768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8254" y="1820756"/>
            <a:ext cx="7158181" cy="2355417"/>
          </a:xfrm>
        </p:spPr>
        <p:txBody>
          <a:bodyPr>
            <a:normAutofit/>
          </a:bodyPr>
          <a:lstStyle/>
          <a:p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координат</a:t>
            </a:r>
            <a:endParaRPr lang="x-none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1E401E-D19F-F8E6-6842-37D17223C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8254" y="4160689"/>
            <a:ext cx="7158181" cy="7357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Интегрированный урок математики и информатики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1271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234" y="92503"/>
            <a:ext cx="7431720" cy="6684815"/>
          </a:xfrm>
          <a:prstGeom prst="rect">
            <a:avLst/>
          </a:prstGeom>
          <a:effectLst>
            <a:glow rad="2159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331303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7652" y="457200"/>
            <a:ext cx="5014450" cy="609600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2700">
                  <a:schemeClr val="accent1">
                    <a:alpha val="34000"/>
                  </a:schemeClr>
                </a:glo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652" y="457200"/>
            <a:ext cx="5014450" cy="1600200"/>
          </a:xfrm>
          <a:effectLst>
            <a:glow rad="127000">
              <a:schemeClr val="bg1"/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effectLst/>
              </a:rPr>
              <a:t>Методы</a:t>
            </a:r>
            <a:endParaRPr lang="ru-RU" sz="7200" b="1" dirty="0">
              <a:effectLst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1248" y="99920"/>
            <a:ext cx="6850752" cy="6677398"/>
          </a:xfrm>
          <a:prstGeom prst="rect">
            <a:avLst/>
          </a:prstGeom>
          <a:effectLst>
            <a:glow rad="381000">
              <a:schemeClr val="bg1"/>
            </a:glow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37652" y="2057400"/>
            <a:ext cx="5014450" cy="38115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i="1" dirty="0" smtClean="0"/>
              <a:t>Ellipse</a:t>
            </a:r>
            <a:r>
              <a:rPr lang="ru-RU" sz="3200" dirty="0" smtClean="0"/>
              <a:t>(</a:t>
            </a:r>
            <a:r>
              <a:rPr lang="en-US" sz="3200" i="1" dirty="0" smtClean="0"/>
              <a:t>x</a:t>
            </a:r>
            <a:r>
              <a:rPr lang="en-US" sz="3200" i="1" baseline="-25000" dirty="0" smtClean="0"/>
              <a:t>1</a:t>
            </a:r>
            <a:r>
              <a:rPr lang="en-US" sz="3200" i="1" dirty="0" smtClean="0"/>
              <a:t>,y</a:t>
            </a:r>
            <a:r>
              <a:rPr lang="en-US" sz="3200" i="1" baseline="-25000" dirty="0" smtClean="0"/>
              <a:t>1</a:t>
            </a:r>
            <a:r>
              <a:rPr lang="en-US" sz="3200" i="1" dirty="0" smtClean="0"/>
              <a:t>,x</a:t>
            </a:r>
            <a:r>
              <a:rPr lang="en-US" sz="3200" i="1" baseline="-25000" dirty="0" smtClean="0"/>
              <a:t>2</a:t>
            </a:r>
            <a:r>
              <a:rPr lang="en-US" sz="3200" i="1" dirty="0" smtClean="0"/>
              <a:t>,y</a:t>
            </a:r>
            <a:r>
              <a:rPr lang="en-US" sz="3200" i="1" baseline="-25000" dirty="0" smtClean="0"/>
              <a:t>2</a:t>
            </a:r>
            <a:r>
              <a:rPr lang="en-US" sz="3200" dirty="0" smtClean="0"/>
              <a:t>) – </a:t>
            </a:r>
            <a:r>
              <a:rPr lang="ru-RU" sz="3200" dirty="0" smtClean="0"/>
              <a:t>рисование круга</a:t>
            </a:r>
            <a:endParaRPr lang="ru-RU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i="1" dirty="0" smtClean="0"/>
              <a:t>Arc</a:t>
            </a:r>
            <a:r>
              <a:rPr lang="en-US" sz="3200" dirty="0" smtClean="0"/>
              <a:t>(</a:t>
            </a:r>
            <a:r>
              <a:rPr lang="en-US" sz="3200" i="1" dirty="0" smtClean="0"/>
              <a:t>x</a:t>
            </a:r>
            <a:r>
              <a:rPr lang="en-US" sz="3200" i="1" baseline="-25000" dirty="0" smtClean="0"/>
              <a:t>1</a:t>
            </a:r>
            <a:r>
              <a:rPr lang="en-US" sz="3200" i="1" dirty="0" smtClean="0"/>
              <a:t>,y</a:t>
            </a:r>
            <a:r>
              <a:rPr lang="en-US" sz="3200" i="1" baseline="-25000" dirty="0" smtClean="0"/>
              <a:t>1</a:t>
            </a:r>
            <a:r>
              <a:rPr lang="en-US" sz="3200" i="1" dirty="0" smtClean="0"/>
              <a:t>,x</a:t>
            </a:r>
            <a:r>
              <a:rPr lang="en-US" sz="3200" i="1" baseline="-25000" dirty="0" smtClean="0"/>
              <a:t>2</a:t>
            </a:r>
            <a:r>
              <a:rPr lang="en-US" sz="3200" i="1" dirty="0" smtClean="0"/>
              <a:t>,y</a:t>
            </a:r>
            <a:r>
              <a:rPr lang="en-US" sz="3200" i="1" baseline="-25000" dirty="0" smtClean="0"/>
              <a:t>2</a:t>
            </a:r>
            <a:r>
              <a:rPr lang="ru-RU" sz="3200" i="1" dirty="0" smtClean="0"/>
              <a:t>,</a:t>
            </a:r>
            <a:r>
              <a:rPr lang="en-US" sz="3200" i="1" dirty="0"/>
              <a:t> </a:t>
            </a:r>
            <a:r>
              <a:rPr lang="en-US" sz="3200" i="1" dirty="0" smtClean="0"/>
              <a:t>x</a:t>
            </a:r>
            <a:r>
              <a:rPr lang="ru-RU" sz="3200" i="1" baseline="-25000" dirty="0" smtClean="0"/>
              <a:t>3</a:t>
            </a:r>
            <a:r>
              <a:rPr lang="en-US" sz="3200" i="1" dirty="0" smtClean="0"/>
              <a:t>,y</a:t>
            </a:r>
            <a:r>
              <a:rPr lang="ru-RU" sz="3200" i="1" baseline="-25000" dirty="0" smtClean="0"/>
              <a:t>3</a:t>
            </a:r>
            <a:r>
              <a:rPr lang="en-US" sz="3200" i="1" dirty="0" smtClean="0"/>
              <a:t>,x</a:t>
            </a:r>
            <a:r>
              <a:rPr lang="ru-RU" sz="3200" i="1" baseline="-25000" dirty="0" smtClean="0"/>
              <a:t>4</a:t>
            </a:r>
            <a:r>
              <a:rPr lang="en-US" sz="3200" i="1" dirty="0" smtClean="0"/>
              <a:t>,y</a:t>
            </a:r>
            <a:r>
              <a:rPr lang="ru-RU" sz="3200" i="1" baseline="-25000" dirty="0" smtClean="0"/>
              <a:t>4</a:t>
            </a:r>
            <a:r>
              <a:rPr lang="en-US" sz="3200" dirty="0" smtClean="0"/>
              <a:t>) – </a:t>
            </a:r>
            <a:r>
              <a:rPr lang="ru-RU" sz="3200" dirty="0" smtClean="0"/>
              <a:t>рисование дуги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643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5">
      <a:majorFont>
        <a:latin typeface="Ametist 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29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Ametist </vt:lpstr>
      <vt:lpstr>Arial</vt:lpstr>
      <vt:lpstr>Bookman Old Style</vt:lpstr>
      <vt:lpstr>Тема Office</vt:lpstr>
      <vt:lpstr>Метод координат</vt:lpstr>
      <vt:lpstr>Презентация PowerPoint</vt:lpstr>
      <vt:lpstr>Методы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Татьяна Виноградова</cp:lastModifiedBy>
  <cp:revision>5</cp:revision>
  <dcterms:created xsi:type="dcterms:W3CDTF">2023-02-03T10:35:15Z</dcterms:created>
  <dcterms:modified xsi:type="dcterms:W3CDTF">2023-02-10T08:11:27Z</dcterms:modified>
</cp:coreProperties>
</file>