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6" r:id="rId3"/>
    <p:sldId id="256" r:id="rId4"/>
    <p:sldId id="286" r:id="rId5"/>
    <p:sldId id="287" r:id="rId6"/>
    <p:sldId id="288" r:id="rId7"/>
    <p:sldId id="289" r:id="rId8"/>
    <p:sldId id="290" r:id="rId9"/>
    <p:sldId id="293" r:id="rId10"/>
    <p:sldId id="285" r:id="rId11"/>
    <p:sldId id="296" r:id="rId12"/>
    <p:sldId id="294" r:id="rId13"/>
    <p:sldId id="295" r:id="rId14"/>
    <p:sldId id="298" r:id="rId15"/>
    <p:sldId id="299" r:id="rId16"/>
    <p:sldId id="300" r:id="rId17"/>
    <p:sldId id="301" r:id="rId18"/>
    <p:sldId id="302" r:id="rId19"/>
    <p:sldId id="307" r:id="rId20"/>
    <p:sldId id="30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BE3A9-21C9-47A9-99DC-1988FA11281B}" type="datetimeFigureOut">
              <a:rPr lang="ru-RU" smtClean="0"/>
              <a:pPr/>
              <a:t>13.03.2023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84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Союз как часть речи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7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Союз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Название «союз» появилось в </a:t>
            </a:r>
            <a:r>
              <a:rPr lang="en-US" b="1" i="1" dirty="0"/>
              <a:t>XVII</a:t>
            </a:r>
            <a:r>
              <a:rPr lang="ru-RU" b="1" i="1" dirty="0"/>
              <a:t> веке. </a:t>
            </a:r>
          </a:p>
          <a:p>
            <a:r>
              <a:rPr lang="ru-RU" b="1" i="1" dirty="0"/>
              <a:t>В русском языке  около 250 союзов.</a:t>
            </a:r>
            <a:endParaRPr lang="ru-RU" b="1" dirty="0"/>
          </a:p>
          <a:p>
            <a:r>
              <a:rPr lang="ru-RU" b="1" i="1" dirty="0"/>
              <a:t> Само слово «союз» пришло в русский язык из старославянского, в котором оно было образовано с помощью приставки СО - от слова, корень которого дошёл до нас в словах УЗЕЛ, УЖ, ВЯЗАТЬ, УЗЫ.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449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50"/>
                </a:solidFill>
              </a:rPr>
              <a:t>Вставьте вместо пропусков союзы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dirty="0"/>
              <a:t>Где мир </a:t>
            </a:r>
            <a:r>
              <a:rPr lang="ru-RU" sz="4000" b="1" dirty="0" smtClean="0"/>
              <a:t>… лад </a:t>
            </a:r>
            <a:r>
              <a:rPr lang="ru-RU" sz="4000" b="1" dirty="0"/>
              <a:t>,не нужен </a:t>
            </a:r>
            <a:r>
              <a:rPr lang="ru-RU" sz="4000" b="1" dirty="0" smtClean="0"/>
              <a:t>клад.</a:t>
            </a:r>
            <a:endParaRPr lang="ru-RU" sz="4000" b="1" dirty="0"/>
          </a:p>
          <a:p>
            <a:pPr marL="0" indent="0" algn="ctr">
              <a:buNone/>
            </a:pPr>
            <a:r>
              <a:rPr lang="ru-RU" sz="4000" b="1" dirty="0"/>
              <a:t>В гостях хорошо, </a:t>
            </a:r>
            <a:r>
              <a:rPr lang="ru-RU" sz="4000" b="1" dirty="0" smtClean="0"/>
              <a:t>… дома лучше.</a:t>
            </a:r>
            <a:endParaRPr lang="ru-RU" sz="4000" b="1" dirty="0"/>
          </a:p>
          <a:p>
            <a:pPr marL="0" indent="0" algn="ctr">
              <a:buNone/>
            </a:pPr>
            <a:r>
              <a:rPr lang="ru-RU" sz="4000" b="1" dirty="0" smtClean="0"/>
              <a:t>… в семье </a:t>
            </a:r>
            <a:r>
              <a:rPr lang="ru-RU" sz="4000" b="1" dirty="0"/>
              <a:t>разлад, так и дому не </a:t>
            </a:r>
            <a:r>
              <a:rPr lang="ru-RU" sz="4000" b="1" dirty="0" smtClean="0"/>
              <a:t>рад.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110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Проверьте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Где </a:t>
            </a:r>
            <a:r>
              <a:rPr lang="ru-RU" sz="4000" b="1" dirty="0" smtClean="0"/>
              <a:t>мир </a:t>
            </a:r>
            <a:r>
              <a:rPr lang="ru-RU" sz="4000" b="1" dirty="0" smtClean="0">
                <a:solidFill>
                  <a:srgbClr val="00B050"/>
                </a:solidFill>
              </a:rPr>
              <a:t>и</a:t>
            </a:r>
            <a:r>
              <a:rPr lang="ru-RU" sz="4000" b="1" dirty="0" smtClean="0"/>
              <a:t> </a:t>
            </a:r>
            <a:r>
              <a:rPr lang="ru-RU" sz="4000" b="1" dirty="0"/>
              <a:t>лад ,не нужен клад</a:t>
            </a:r>
          </a:p>
          <a:p>
            <a:pPr marL="0" indent="0">
              <a:buNone/>
            </a:pPr>
            <a:r>
              <a:rPr lang="ru-RU" sz="4000" b="1" dirty="0"/>
              <a:t>В гостях хорошо, </a:t>
            </a:r>
            <a:r>
              <a:rPr lang="ru-RU" sz="4000" b="1" dirty="0" smtClean="0">
                <a:solidFill>
                  <a:srgbClr val="00B050"/>
                </a:solidFill>
              </a:rPr>
              <a:t>а</a:t>
            </a:r>
            <a:r>
              <a:rPr lang="ru-RU" sz="4000" b="1" dirty="0" smtClean="0"/>
              <a:t> дома </a:t>
            </a:r>
            <a:r>
              <a:rPr lang="ru-RU" sz="4000" b="1" dirty="0"/>
              <a:t>лучше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Когда</a:t>
            </a:r>
            <a:r>
              <a:rPr lang="ru-RU" sz="4000" b="1" dirty="0" smtClean="0"/>
              <a:t> в </a:t>
            </a:r>
            <a:r>
              <a:rPr lang="ru-RU" sz="4000" b="1" dirty="0"/>
              <a:t>семье разлад, так и дому не рад</a:t>
            </a:r>
          </a:p>
        </p:txBody>
      </p:sp>
    </p:spTree>
    <p:extLst>
      <p:ext uri="{BB962C8B-B14F-4D97-AF65-F5344CB8AC3E}">
        <p14:creationId xmlns:p14="http://schemas.microsoft.com/office/powerpoint/2010/main" val="2864173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Разряды союзов по значению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2941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Сочинительные                        Подчинительные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en-US" dirty="0" smtClean="0"/>
              <a:t>[O  </a:t>
            </a:r>
            <a:r>
              <a:rPr lang="ru-RU" dirty="0" smtClean="0">
                <a:solidFill>
                  <a:srgbClr val="C00000"/>
                </a:solidFill>
              </a:rPr>
              <a:t>да</a:t>
            </a:r>
            <a:r>
              <a:rPr lang="en-US" dirty="0" smtClean="0"/>
              <a:t>   O]</a:t>
            </a:r>
            <a:r>
              <a:rPr lang="ru-RU" dirty="0" smtClean="0"/>
              <a:t>                                     </a:t>
            </a:r>
            <a:r>
              <a:rPr lang="en-US" dirty="0" smtClean="0"/>
              <a:t>[         ]</a:t>
            </a:r>
            <a:r>
              <a:rPr lang="ru-RU" dirty="0" smtClean="0"/>
              <a:t>,</a:t>
            </a:r>
            <a:r>
              <a:rPr lang="en-US" dirty="0" smtClean="0"/>
              <a:t> (</a:t>
            </a:r>
            <a:r>
              <a:rPr lang="ru-RU" dirty="0" smtClean="0">
                <a:solidFill>
                  <a:srgbClr val="C00000"/>
                </a:solidFill>
              </a:rPr>
              <a:t>что</a:t>
            </a:r>
            <a:r>
              <a:rPr lang="ru-RU" dirty="0" smtClean="0"/>
              <a:t>…</a:t>
            </a:r>
            <a:r>
              <a:rPr lang="en-US" dirty="0" smtClean="0"/>
              <a:t>   )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[            ]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но</a:t>
            </a:r>
            <a:r>
              <a:rPr lang="ru-RU" dirty="0" smtClean="0"/>
              <a:t> </a:t>
            </a:r>
            <a:r>
              <a:rPr lang="en-US" dirty="0" smtClean="0"/>
              <a:t>[            ]      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34076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8104" y="126876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619672" y="2276872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44208" y="2276872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3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Озаглавьте текст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Наша семья дружная, потому что мы любим и уважаем друг друга. Если кто (то) </a:t>
            </a:r>
            <a:r>
              <a:rPr lang="ru-RU" b="1" dirty="0" err="1"/>
              <a:t>нуждает?ся</a:t>
            </a:r>
            <a:r>
              <a:rPr lang="ru-RU" b="1" dirty="0"/>
              <a:t> в </a:t>
            </a:r>
            <a:r>
              <a:rPr lang="ru-RU" b="1" dirty="0" err="1"/>
              <a:t>помощ</a:t>
            </a:r>
            <a:r>
              <a:rPr lang="ru-RU" b="1" dirty="0"/>
              <a:t>… и </a:t>
            </a:r>
            <a:r>
              <a:rPr lang="ru-RU" b="1" dirty="0" err="1"/>
              <a:t>поддержк</a:t>
            </a:r>
            <a:r>
              <a:rPr lang="ru-RU" b="1" dirty="0"/>
              <a:t>…,  он всегда может </a:t>
            </a:r>
            <a:r>
              <a:rPr lang="ru-RU" b="1" dirty="0" err="1"/>
              <a:t>ра</a:t>
            </a:r>
            <a:r>
              <a:rPr lang="ru-RU" b="1" dirty="0"/>
              <a:t>…читывать на остальных. Родители </a:t>
            </a:r>
            <a:r>
              <a:rPr lang="ru-RU" b="1" dirty="0" err="1"/>
              <a:t>заботят?ся</a:t>
            </a:r>
            <a:r>
              <a:rPr lang="ru-RU" b="1" dirty="0"/>
              <a:t> о нас, а мы стараемся во всем им </a:t>
            </a:r>
            <a:r>
              <a:rPr lang="ru-RU" b="1" dirty="0" err="1"/>
              <a:t>пом</a:t>
            </a:r>
            <a:r>
              <a:rPr lang="ru-RU" b="1" dirty="0"/>
              <a:t>…гать. Добрые </a:t>
            </a:r>
            <a:r>
              <a:rPr lang="ru-RU" b="1" dirty="0" err="1"/>
              <a:t>традиц</a:t>
            </a:r>
            <a:r>
              <a:rPr lang="ru-RU" b="1" dirty="0"/>
              <a:t>…и </a:t>
            </a:r>
            <a:r>
              <a:rPr lang="ru-RU" b="1" dirty="0" err="1"/>
              <a:t>обер</a:t>
            </a:r>
            <a:r>
              <a:rPr lang="ru-RU" b="1" dirty="0"/>
              <a:t>…</a:t>
            </a:r>
            <a:r>
              <a:rPr lang="ru-RU" b="1" dirty="0" err="1"/>
              <a:t>гают</a:t>
            </a:r>
            <a:r>
              <a:rPr lang="ru-RU" b="1" dirty="0"/>
              <a:t> счастье,  покой и благополучие в доме. Я хочу, чтобы из нашего дома (ни)когда (не) ух…</a:t>
            </a:r>
            <a:r>
              <a:rPr lang="ru-RU" b="1" dirty="0" err="1"/>
              <a:t>дило</a:t>
            </a:r>
            <a:r>
              <a:rPr lang="ru-RU" b="1" dirty="0"/>
              <a:t> тепло </a:t>
            </a:r>
            <a:r>
              <a:rPr lang="ru-RU" b="1" dirty="0" smtClean="0"/>
              <a:t>с…</a:t>
            </a:r>
            <a:r>
              <a:rPr lang="ru-RU" b="1" dirty="0" err="1" smtClean="0"/>
              <a:t>мейного</a:t>
            </a:r>
            <a:r>
              <a:rPr lang="ru-RU" b="1" dirty="0" smtClean="0"/>
              <a:t> </a:t>
            </a:r>
            <a:r>
              <a:rPr lang="ru-RU" b="1" dirty="0" err="1"/>
              <a:t>оч</a:t>
            </a:r>
            <a:r>
              <a:rPr lang="ru-RU" b="1" dirty="0"/>
              <a:t>…га.</a:t>
            </a:r>
          </a:p>
        </p:txBody>
      </p:sp>
    </p:spTree>
    <p:extLst>
      <p:ext uri="{BB962C8B-B14F-4D97-AF65-F5344CB8AC3E}">
        <p14:creationId xmlns:p14="http://schemas.microsoft.com/office/powerpoint/2010/main" val="1725906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Проверьте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900" b="1" dirty="0"/>
              <a:t>Наша семья дружная, потому что мы любим и уважаем друг друга. Если кто </a:t>
            </a:r>
            <a:r>
              <a:rPr lang="ru-RU" sz="3900" b="1" dirty="0" smtClean="0">
                <a:solidFill>
                  <a:srgbClr val="FF0000"/>
                </a:solidFill>
              </a:rPr>
              <a:t>-то </a:t>
            </a:r>
            <a:r>
              <a:rPr lang="ru-RU" sz="3900" b="1" dirty="0" smtClean="0"/>
              <a:t>нуждае</a:t>
            </a:r>
            <a:r>
              <a:rPr lang="ru-RU" sz="3900" b="1" dirty="0" smtClean="0">
                <a:solidFill>
                  <a:srgbClr val="FF0000"/>
                </a:solidFill>
              </a:rPr>
              <a:t>тся </a:t>
            </a:r>
            <a:r>
              <a:rPr lang="ru-RU" sz="3900" b="1" dirty="0"/>
              <a:t>в </a:t>
            </a:r>
            <a:r>
              <a:rPr lang="ru-RU" sz="3900" b="1" dirty="0" smtClean="0"/>
              <a:t>помощ</a:t>
            </a:r>
            <a:r>
              <a:rPr lang="ru-RU" sz="3900" b="1" dirty="0" smtClean="0">
                <a:solidFill>
                  <a:srgbClr val="FF0000"/>
                </a:solidFill>
              </a:rPr>
              <a:t>и</a:t>
            </a:r>
            <a:r>
              <a:rPr lang="ru-RU" sz="3900" b="1" dirty="0" smtClean="0"/>
              <a:t> </a:t>
            </a:r>
            <a:r>
              <a:rPr lang="ru-RU" sz="3900" b="1" dirty="0"/>
              <a:t>и </a:t>
            </a:r>
            <a:r>
              <a:rPr lang="ru-RU" sz="3900" b="1" dirty="0" smtClean="0"/>
              <a:t>поддержк</a:t>
            </a:r>
            <a:r>
              <a:rPr lang="ru-RU" sz="3900" b="1" dirty="0" smtClean="0">
                <a:solidFill>
                  <a:srgbClr val="FF0000"/>
                </a:solidFill>
              </a:rPr>
              <a:t>е</a:t>
            </a:r>
            <a:r>
              <a:rPr lang="ru-RU" sz="3900" b="1" dirty="0" smtClean="0"/>
              <a:t>,  </a:t>
            </a:r>
            <a:r>
              <a:rPr lang="ru-RU" sz="3900" b="1" dirty="0"/>
              <a:t>он всегда может </a:t>
            </a:r>
            <a:r>
              <a:rPr lang="ru-RU" sz="3900" b="1" dirty="0" smtClean="0"/>
              <a:t>ра</a:t>
            </a:r>
            <a:r>
              <a:rPr lang="ru-RU" sz="3900" b="1" dirty="0" smtClean="0">
                <a:solidFill>
                  <a:srgbClr val="FF0000"/>
                </a:solidFill>
              </a:rPr>
              <a:t>сс</a:t>
            </a:r>
            <a:r>
              <a:rPr lang="ru-RU" sz="3900" b="1" dirty="0" smtClean="0"/>
              <a:t>читывать </a:t>
            </a:r>
            <a:r>
              <a:rPr lang="ru-RU" sz="3900" b="1" dirty="0"/>
              <a:t>на остальных. Родители </a:t>
            </a:r>
            <a:r>
              <a:rPr lang="ru-RU" sz="3900" b="1" dirty="0" smtClean="0"/>
              <a:t>заботя</a:t>
            </a:r>
            <a:r>
              <a:rPr lang="ru-RU" sz="3900" b="1" dirty="0" smtClean="0">
                <a:solidFill>
                  <a:srgbClr val="FF0000"/>
                </a:solidFill>
              </a:rPr>
              <a:t>тся</a:t>
            </a:r>
            <a:r>
              <a:rPr lang="ru-RU" sz="3900" b="1" dirty="0" smtClean="0"/>
              <a:t> </a:t>
            </a:r>
            <a:r>
              <a:rPr lang="ru-RU" sz="3900" b="1" dirty="0"/>
              <a:t>о нас, а мы стараемся во всем им </a:t>
            </a:r>
            <a:r>
              <a:rPr lang="ru-RU" sz="3900" b="1" dirty="0" smtClean="0"/>
              <a:t>пом</a:t>
            </a:r>
            <a:r>
              <a:rPr lang="ru-RU" sz="3900" b="1" dirty="0" smtClean="0">
                <a:solidFill>
                  <a:srgbClr val="FF0000"/>
                </a:solidFill>
              </a:rPr>
              <a:t>о</a:t>
            </a:r>
            <a:r>
              <a:rPr lang="ru-RU" sz="3900" b="1" dirty="0" smtClean="0"/>
              <a:t>гать</a:t>
            </a:r>
            <a:r>
              <a:rPr lang="ru-RU" sz="3900" b="1" dirty="0"/>
              <a:t>. Добрые </a:t>
            </a:r>
            <a:r>
              <a:rPr lang="ru-RU" sz="3900" b="1" dirty="0" smtClean="0"/>
              <a:t>традиц</a:t>
            </a:r>
            <a:r>
              <a:rPr lang="ru-RU" sz="3900" b="1" dirty="0" smtClean="0">
                <a:solidFill>
                  <a:srgbClr val="FF0000"/>
                </a:solidFill>
              </a:rPr>
              <a:t>и</a:t>
            </a:r>
            <a:r>
              <a:rPr lang="ru-RU" sz="3900" b="1" dirty="0" smtClean="0"/>
              <a:t>и обер</a:t>
            </a:r>
            <a:r>
              <a:rPr lang="ru-RU" sz="3900" b="1" dirty="0" smtClean="0">
                <a:solidFill>
                  <a:srgbClr val="FF0000"/>
                </a:solidFill>
              </a:rPr>
              <a:t>е</a:t>
            </a:r>
            <a:r>
              <a:rPr lang="ru-RU" sz="3900" b="1" dirty="0" smtClean="0"/>
              <a:t>гают </a:t>
            </a:r>
            <a:r>
              <a:rPr lang="ru-RU" sz="3900" b="1" dirty="0"/>
              <a:t>счастье,  покой и благополучие в доме. Я хочу, чтобы из нашего дома </a:t>
            </a:r>
            <a:r>
              <a:rPr lang="ru-RU" sz="3900" b="1" dirty="0" smtClean="0">
                <a:solidFill>
                  <a:srgbClr val="FF0000"/>
                </a:solidFill>
              </a:rPr>
              <a:t>ни</a:t>
            </a:r>
            <a:r>
              <a:rPr lang="ru-RU" sz="3900" b="1" dirty="0" smtClean="0"/>
              <a:t>когда </a:t>
            </a:r>
            <a:r>
              <a:rPr lang="ru-RU" sz="3900" b="1" dirty="0" smtClean="0">
                <a:solidFill>
                  <a:srgbClr val="FF0000"/>
                </a:solidFill>
              </a:rPr>
              <a:t>не</a:t>
            </a:r>
            <a:r>
              <a:rPr lang="ru-RU" sz="3900" b="1" dirty="0" smtClean="0"/>
              <a:t> ух</a:t>
            </a:r>
            <a:r>
              <a:rPr lang="ru-RU" sz="3900" b="1" dirty="0" smtClean="0">
                <a:solidFill>
                  <a:srgbClr val="FF0000"/>
                </a:solidFill>
              </a:rPr>
              <a:t>о</a:t>
            </a:r>
            <a:r>
              <a:rPr lang="ru-RU" sz="3900" b="1" dirty="0" smtClean="0"/>
              <a:t>дило </a:t>
            </a:r>
            <a:r>
              <a:rPr lang="ru-RU" sz="3900" b="1" dirty="0"/>
              <a:t>тепло </a:t>
            </a:r>
            <a:r>
              <a:rPr lang="ru-RU" sz="3900" b="1" dirty="0" smtClean="0"/>
              <a:t>семейного очага</a:t>
            </a:r>
            <a:r>
              <a:rPr lang="ru-RU" sz="3900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094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Найдите в тексте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1. Простое предложение с однородными членами</a:t>
            </a:r>
          </a:p>
          <a:p>
            <a:pPr marL="0" indent="0">
              <a:buNone/>
            </a:pPr>
            <a:r>
              <a:rPr lang="ru-RU" sz="4000" b="1" dirty="0" smtClean="0"/>
              <a:t>2. Сложносочиненное предложение</a:t>
            </a:r>
          </a:p>
          <a:p>
            <a:pPr marL="0" indent="0">
              <a:buNone/>
            </a:pPr>
            <a:r>
              <a:rPr lang="ru-RU" sz="4000" b="1" dirty="0" smtClean="0"/>
              <a:t>3. Сложноподчиненное предложение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8780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/>
              <a:t>Государство – это большая семья, а семья – это маленькое государство </a:t>
            </a:r>
            <a:endParaRPr lang="ru-RU" sz="4000" b="1" dirty="0" smtClean="0"/>
          </a:p>
          <a:p>
            <a:pPr marL="0" indent="0">
              <a:buNone/>
            </a:pPr>
            <a:r>
              <a:rPr lang="ru-RU" dirty="0" smtClean="0"/>
              <a:t>                  Конфуций</a:t>
            </a:r>
            <a:r>
              <a:rPr lang="ru-RU" dirty="0"/>
              <a:t>, </a:t>
            </a:r>
            <a:r>
              <a:rPr lang="ru-RU" dirty="0" smtClean="0"/>
              <a:t>китайский </a:t>
            </a:r>
            <a:r>
              <a:rPr lang="ru-RU" dirty="0"/>
              <a:t>философ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51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Подведем итоги урока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Что нового узнали на уроке?</a:t>
            </a:r>
          </a:p>
          <a:p>
            <a:r>
              <a:rPr lang="ru-RU" sz="4000" b="1" dirty="0" smtClean="0"/>
              <a:t>Над какими проблемами предстоит работать?</a:t>
            </a:r>
          </a:p>
          <a:p>
            <a:r>
              <a:rPr lang="ru-RU" sz="4000" b="1" dirty="0" smtClean="0"/>
              <a:t>Как оценили работу на уроке?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81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81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Правила семьи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sz="4000" b="1" dirty="0" smtClean="0"/>
              <a:t>Никогда </a:t>
            </a:r>
            <a:r>
              <a:rPr lang="ru-RU" sz="4000" b="1" dirty="0"/>
              <a:t>не груби своим родным, так как..</a:t>
            </a:r>
          </a:p>
          <a:p>
            <a:pPr marL="0" indent="0">
              <a:buNone/>
            </a:pPr>
            <a:r>
              <a:rPr lang="ru-RU" sz="4000" b="1" dirty="0" smtClean="0"/>
              <a:t>2. Когда </a:t>
            </a:r>
            <a:r>
              <a:rPr lang="ru-RU" sz="4000" b="1" dirty="0"/>
              <a:t>у тебя плохое настроение,…</a:t>
            </a:r>
          </a:p>
          <a:p>
            <a:pPr marL="0" indent="0">
              <a:buNone/>
            </a:pPr>
            <a:r>
              <a:rPr lang="ru-RU" sz="4000" b="1" dirty="0" smtClean="0"/>
              <a:t>3. Если </a:t>
            </a:r>
            <a:r>
              <a:rPr lang="ru-RU" sz="4000" b="1" dirty="0"/>
              <a:t>ты нечаянно обидел кого-то,…</a:t>
            </a:r>
          </a:p>
          <a:p>
            <a:pPr marL="0" indent="0">
              <a:buNone/>
            </a:pPr>
            <a:r>
              <a:rPr lang="ru-RU" sz="4000" b="1" dirty="0" smtClean="0"/>
              <a:t>4. Береги </a:t>
            </a:r>
            <a:r>
              <a:rPr lang="ru-RU" sz="4000" b="1" dirty="0"/>
              <a:t>и цени своих близких, потому что…</a:t>
            </a:r>
          </a:p>
          <a:p>
            <a:r>
              <a:rPr lang="ru-RU" sz="4000" b="1" dirty="0" smtClean="0"/>
              <a:t>(Допишите предложения, над союзами надпишите: сочинительный или </a:t>
            </a:r>
            <a:r>
              <a:rPr lang="ru-RU" sz="4000" b="1" dirty="0"/>
              <a:t>п</a:t>
            </a:r>
            <a:r>
              <a:rPr lang="ru-RU" sz="4000" b="1" dirty="0" smtClean="0"/>
              <a:t>одчинительный союз)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37582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Повторим орфоэпические нормы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276872"/>
            <a:ext cx="6400800" cy="17526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Движимый, звонит, сослепу, понявший, туника, баловать, починенный, мышление, жалюзи, одолжить, ракушка.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Проверьте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err="1" smtClean="0"/>
              <a:t>Дв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err="1" smtClean="0"/>
              <a:t>жимый</a:t>
            </a:r>
            <a:r>
              <a:rPr lang="ru-RU" sz="4400" b="1" dirty="0"/>
              <a:t>, </a:t>
            </a:r>
            <a:r>
              <a:rPr lang="ru-RU" sz="4400" b="1" dirty="0" err="1" smtClean="0"/>
              <a:t>звон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err="1" smtClean="0"/>
              <a:t>т</a:t>
            </a:r>
            <a:r>
              <a:rPr lang="ru-RU" sz="4400" b="1" dirty="0"/>
              <a:t>, </a:t>
            </a:r>
            <a:r>
              <a:rPr lang="ru-RU" sz="4400" b="1" dirty="0" err="1" smtClean="0"/>
              <a:t>с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err="1" smtClean="0"/>
              <a:t>слепу</a:t>
            </a:r>
            <a:r>
              <a:rPr lang="ru-RU" sz="4400" b="1" dirty="0"/>
              <a:t>, </a:t>
            </a:r>
            <a:r>
              <a:rPr lang="ru-RU" sz="4400" b="1" dirty="0" err="1" smtClean="0"/>
              <a:t>пон</a:t>
            </a:r>
            <a:r>
              <a:rPr lang="ru-RU" sz="4400" b="1" dirty="0" err="1" smtClean="0">
                <a:solidFill>
                  <a:srgbClr val="FF0000"/>
                </a:solidFill>
              </a:rPr>
              <a:t>Я</a:t>
            </a:r>
            <a:r>
              <a:rPr lang="ru-RU" sz="4400" b="1" dirty="0" err="1" smtClean="0"/>
              <a:t>вший</a:t>
            </a:r>
            <a:r>
              <a:rPr lang="ru-RU" sz="4400" b="1" dirty="0"/>
              <a:t>, </a:t>
            </a:r>
            <a:r>
              <a:rPr lang="ru-RU" sz="4400" b="1" dirty="0" err="1" smtClean="0"/>
              <a:t>тун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err="1" smtClean="0"/>
              <a:t>ка</a:t>
            </a:r>
            <a:r>
              <a:rPr lang="ru-RU" sz="4400" b="1" dirty="0"/>
              <a:t>, </a:t>
            </a:r>
            <a:r>
              <a:rPr lang="ru-RU" sz="4400" b="1" dirty="0" err="1" smtClean="0"/>
              <a:t>балов</a:t>
            </a:r>
            <a:r>
              <a:rPr lang="ru-RU" sz="4400" b="1" dirty="0" err="1" smtClean="0">
                <a:solidFill>
                  <a:srgbClr val="FF0000"/>
                </a:solidFill>
              </a:rPr>
              <a:t>А</a:t>
            </a:r>
            <a:r>
              <a:rPr lang="ru-RU" sz="4400" b="1" dirty="0" err="1" smtClean="0"/>
              <a:t>ть</a:t>
            </a:r>
            <a:r>
              <a:rPr lang="ru-RU" sz="4400" b="1" dirty="0"/>
              <a:t>, </a:t>
            </a:r>
            <a:r>
              <a:rPr lang="ru-RU" sz="4400" b="1" dirty="0" err="1" smtClean="0"/>
              <a:t>поч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err="1" smtClean="0"/>
              <a:t>ненный</a:t>
            </a:r>
            <a:r>
              <a:rPr lang="ru-RU" sz="4400" b="1" dirty="0"/>
              <a:t>, </a:t>
            </a:r>
            <a:r>
              <a:rPr lang="ru-RU" sz="4400" b="1" dirty="0" err="1" smtClean="0"/>
              <a:t>мышл</a:t>
            </a:r>
            <a:r>
              <a:rPr lang="ru-RU" sz="4400" b="1" dirty="0" err="1" smtClean="0">
                <a:solidFill>
                  <a:srgbClr val="FF0000"/>
                </a:solidFill>
              </a:rPr>
              <a:t>Е</a:t>
            </a:r>
            <a:r>
              <a:rPr lang="ru-RU" sz="4400" b="1" dirty="0" err="1" smtClean="0"/>
              <a:t>ние</a:t>
            </a:r>
            <a:r>
              <a:rPr lang="ru-RU" sz="4400" b="1" dirty="0"/>
              <a:t>, </a:t>
            </a:r>
            <a:r>
              <a:rPr lang="ru-RU" sz="4400" b="1" dirty="0" err="1" smtClean="0"/>
              <a:t>жалюз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одолж</a:t>
            </a:r>
            <a:r>
              <a:rPr lang="ru-RU" sz="4400" b="1" dirty="0" err="1" smtClean="0">
                <a:solidFill>
                  <a:srgbClr val="FF0000"/>
                </a:solidFill>
              </a:rPr>
              <a:t>И</a:t>
            </a:r>
            <a:r>
              <a:rPr lang="ru-RU" sz="4400" b="1" dirty="0" err="1" smtClean="0"/>
              <a:t>ть</a:t>
            </a:r>
            <a:r>
              <a:rPr lang="ru-RU" sz="4400" b="1" dirty="0"/>
              <a:t>, </a:t>
            </a:r>
            <a:r>
              <a:rPr lang="ru-RU" sz="4400" b="1" dirty="0" err="1" smtClean="0"/>
              <a:t>рак</a:t>
            </a:r>
            <a:r>
              <a:rPr lang="ru-RU" sz="4400" b="1" dirty="0" err="1" smtClean="0">
                <a:solidFill>
                  <a:srgbClr val="FF0000"/>
                </a:solidFill>
              </a:rPr>
              <a:t>У</a:t>
            </a:r>
            <a:r>
              <a:rPr lang="ru-RU" sz="4400" b="1" dirty="0" err="1" smtClean="0"/>
              <a:t>шка</a:t>
            </a:r>
            <a:r>
              <a:rPr lang="ru-RU" sz="4400" b="1" dirty="0"/>
              <a:t>.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06097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Выпишите, раскрывая скобки,  предложения с предлогами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/>
              <a:t>1. (Во)круг этой истории ходило много слухов.</a:t>
            </a:r>
          </a:p>
          <a:p>
            <a:pPr marL="0" indent="0">
              <a:buNone/>
            </a:pPr>
            <a:r>
              <a:rPr lang="ru-RU" sz="4000" b="1" dirty="0" smtClean="0"/>
              <a:t>2. (По) приезд… в город вышел из поезда</a:t>
            </a:r>
          </a:p>
          <a:p>
            <a:pPr marL="0" indent="0">
              <a:buNone/>
            </a:pPr>
            <a:r>
              <a:rPr lang="ru-RU" sz="4000" b="1" dirty="0" smtClean="0"/>
              <a:t>3. (На)счет в банке поступили деньги.</a:t>
            </a:r>
          </a:p>
          <a:p>
            <a:pPr marL="0" indent="0">
              <a:buNone/>
            </a:pPr>
            <a:r>
              <a:rPr lang="ru-RU" sz="4000" b="1" dirty="0" smtClean="0"/>
              <a:t>4. (В)</a:t>
            </a:r>
            <a:r>
              <a:rPr lang="ru-RU" sz="4000" b="1" dirty="0" err="1" smtClean="0"/>
              <a:t>заключени</a:t>
            </a:r>
            <a:r>
              <a:rPr lang="ru-RU" sz="4000" b="1" dirty="0" smtClean="0"/>
              <a:t>..врача не было диагноза.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04992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Проверьте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1. </a:t>
            </a:r>
            <a:r>
              <a:rPr lang="ru-RU" sz="4000" b="1" dirty="0" smtClean="0">
                <a:solidFill>
                  <a:srgbClr val="FF0000"/>
                </a:solidFill>
              </a:rPr>
              <a:t>Вокруг</a:t>
            </a:r>
            <a:r>
              <a:rPr lang="ru-RU" sz="4000" b="1" dirty="0" smtClean="0"/>
              <a:t> </a:t>
            </a:r>
            <a:r>
              <a:rPr lang="ru-RU" sz="4000" b="1" dirty="0"/>
              <a:t>этой истории ходило много слухов.</a:t>
            </a:r>
          </a:p>
          <a:p>
            <a:pPr marL="0" indent="0">
              <a:buNone/>
            </a:pPr>
            <a:r>
              <a:rPr lang="ru-RU" sz="4000" b="1" dirty="0"/>
              <a:t>2. </a:t>
            </a:r>
            <a:r>
              <a:rPr lang="ru-RU" sz="4000" b="1" dirty="0" smtClean="0">
                <a:solidFill>
                  <a:srgbClr val="FF0000"/>
                </a:solidFill>
              </a:rPr>
              <a:t>По приезде </a:t>
            </a:r>
            <a:r>
              <a:rPr lang="ru-RU" sz="4000" b="1" dirty="0"/>
              <a:t>в город вышел из поезда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767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Выпишите, раскрывая скобки,  предложения с предлогами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1. (В)виду длительной засухи мы часто поливали огород.</a:t>
            </a:r>
          </a:p>
          <a:p>
            <a:pPr marL="0" indent="0">
              <a:buNone/>
            </a:pPr>
            <a:r>
              <a:rPr lang="ru-RU" b="1" dirty="0" smtClean="0"/>
              <a:t>2. (В)</a:t>
            </a:r>
            <a:r>
              <a:rPr lang="ru-RU" b="1" dirty="0" err="1" smtClean="0"/>
              <a:t>последстви</a:t>
            </a:r>
            <a:r>
              <a:rPr lang="ru-RU" b="1" dirty="0" smtClean="0"/>
              <a:t>… мы узнали, что его задержало на берегу.</a:t>
            </a:r>
          </a:p>
          <a:p>
            <a:pPr marL="0" indent="0">
              <a:buNone/>
            </a:pPr>
            <a:r>
              <a:rPr lang="ru-RU" b="1" dirty="0" smtClean="0"/>
              <a:t>3. (В)</a:t>
            </a:r>
            <a:r>
              <a:rPr lang="ru-RU" b="1" dirty="0" err="1" smtClean="0"/>
              <a:t>следстви</a:t>
            </a:r>
            <a:r>
              <a:rPr lang="ru-RU" b="1" dirty="0" smtClean="0"/>
              <a:t>… болезни возникли осложнения.</a:t>
            </a:r>
          </a:p>
          <a:p>
            <a:pPr marL="0" indent="0">
              <a:buNone/>
            </a:pPr>
            <a:r>
              <a:rPr lang="ru-RU" b="1" dirty="0"/>
              <a:t>4</a:t>
            </a:r>
            <a:r>
              <a:rPr lang="ru-RU" b="1" dirty="0" smtClean="0"/>
              <a:t>. (В)</a:t>
            </a:r>
            <a:r>
              <a:rPr lang="ru-RU" b="1" dirty="0" err="1" smtClean="0"/>
              <a:t>течени</a:t>
            </a:r>
            <a:r>
              <a:rPr lang="ru-RU" b="1" dirty="0" smtClean="0"/>
              <a:t>…реки случались неожиданные повороты.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30163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Проверьте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1. </a:t>
            </a:r>
            <a:r>
              <a:rPr lang="ru-RU" sz="4000" b="1" dirty="0" smtClean="0">
                <a:solidFill>
                  <a:srgbClr val="FF0000"/>
                </a:solidFill>
              </a:rPr>
              <a:t>Ввиду</a:t>
            </a:r>
            <a:r>
              <a:rPr lang="ru-RU" sz="4000" b="1" dirty="0" smtClean="0"/>
              <a:t> </a:t>
            </a:r>
            <a:r>
              <a:rPr lang="ru-RU" sz="4000" b="1" dirty="0"/>
              <a:t>длительной засухи мы часто поливали огород.</a:t>
            </a:r>
          </a:p>
          <a:p>
            <a:pPr marL="0" indent="0">
              <a:buNone/>
            </a:pPr>
            <a:r>
              <a:rPr lang="ru-RU" sz="4000" b="1" dirty="0" smtClean="0"/>
              <a:t>3</a:t>
            </a:r>
            <a:r>
              <a:rPr lang="ru-RU" sz="4000" b="1" dirty="0"/>
              <a:t>. </a:t>
            </a:r>
            <a:r>
              <a:rPr lang="ru-RU" sz="4000" b="1" dirty="0" smtClean="0">
                <a:solidFill>
                  <a:srgbClr val="FF0000"/>
                </a:solidFill>
              </a:rPr>
              <a:t>Вследствие</a:t>
            </a:r>
            <a:r>
              <a:rPr lang="ru-RU" sz="4000" b="1" dirty="0" smtClean="0"/>
              <a:t> </a:t>
            </a:r>
            <a:r>
              <a:rPr lang="ru-RU" sz="4000" b="1" dirty="0"/>
              <a:t>болезни возникли осложнения.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385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Скрепа, смык, узы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086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587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Презентация PowerPoint</vt:lpstr>
      <vt:lpstr>Презентация PowerPoint</vt:lpstr>
      <vt:lpstr>Повторим орфоэпические нормы</vt:lpstr>
      <vt:lpstr>Проверьте </vt:lpstr>
      <vt:lpstr>Выпишите, раскрывая скобки,  предложения с предлогами</vt:lpstr>
      <vt:lpstr>Проверьте </vt:lpstr>
      <vt:lpstr>Выпишите, раскрывая скобки,  предложения с предлогами</vt:lpstr>
      <vt:lpstr>Проверьте </vt:lpstr>
      <vt:lpstr>Презентация PowerPoint</vt:lpstr>
      <vt:lpstr>Союз как часть речи</vt:lpstr>
      <vt:lpstr>Союз</vt:lpstr>
      <vt:lpstr>Вставьте вместо пропусков союзы</vt:lpstr>
      <vt:lpstr>Проверьте </vt:lpstr>
      <vt:lpstr>Разряды союзов по значению</vt:lpstr>
      <vt:lpstr>Озаглавьте текст</vt:lpstr>
      <vt:lpstr>Проверьте </vt:lpstr>
      <vt:lpstr>Найдите в тексте</vt:lpstr>
      <vt:lpstr>Презентация PowerPoint</vt:lpstr>
      <vt:lpstr>Подведем итоги урока</vt:lpstr>
      <vt:lpstr>Правила семьи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 как часть речи</dc:title>
  <dc:creator>lenovo</dc:creator>
  <cp:lastModifiedBy>Ольга Анатольевна Варис</cp:lastModifiedBy>
  <cp:revision>39</cp:revision>
  <dcterms:created xsi:type="dcterms:W3CDTF">2012-02-06T23:11:47Z</dcterms:created>
  <dcterms:modified xsi:type="dcterms:W3CDTF">2023-03-13T10:16:44Z</dcterms:modified>
</cp:coreProperties>
</file>